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VCWGSH+GVSCNH+ArialMT"/>
      <p:regular r:id="rId18"/>
    </p:embeddedFont>
    <p:embeddedFont>
      <p:font typeface="HESNUO+MS-UIGothic"/>
      <p:regular r:id="rId19"/>
    </p:embeddedFont>
    <p:embeddedFont>
      <p:font typeface="RCKLCI+GNPNHM+MicrosoftYaHei"/>
      <p:regular r:id="rId20"/>
    </p:embeddedFont>
    <p:embeddedFont>
      <p:font typeface="IMEROS+PBILIN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7EAB8-744C-426D-8A88-A5B848578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44D79-C156-4055-91F6-35D55E5E0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A7491-4808-4DD9-8180-B6641D8A1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AD3DC0-2D4F-4725-980A-F303E5949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0D0E0C-F914-4255-85EA-B7B0986FA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51E3C0-6F31-4CC3-88E5-8B55FA8D1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2B96C5-EC15-4981-BBA4-8F200EC62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004F47-79DE-4EE6-840C-44614D180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2F792D-5FA3-4B1F-B648-1FA95480D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59114-645B-4892-BFDE-58C263A6C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E8A51-5D77-424A-95D9-D16B8E479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214103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VCWGSH+GVSCNH+ArialMT"/>
                <a:cs typeface="VCWGSH+GVSCNH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HESNUO+MS-UIGothic"/>
                <a:cs typeface="HESNUO+MS-UIGothic"/>
              </a:rPr>
              <a:t>数据中心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业务</a:t>
            </a:r>
            <a:r>
              <a:rPr sz="2400">
                <a:solidFill>
                  <a:srgbClr val="FF960E"/>
                </a:solidFill>
                <a:latin typeface="HESNUO+MS-UIGothic"/>
                <a:cs typeface="HESNUO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RCKLCI+GNPNHM+MicrosoftYaHei"/>
                <a:cs typeface="RCKLCI+GNPNHM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5491421" cy="2977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VCWGSH+GVSCNH+ArialMT"/>
                <a:cs typeface="VCWGSH+GVSCNH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HESNUO+MS-UIGothic"/>
                <a:cs typeface="HESNUO+MS-UIGothic"/>
              </a:rPr>
              <a:t>抓住数据中心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业务发</a:t>
            </a:r>
            <a:r>
              <a:rPr sz="2400">
                <a:solidFill>
                  <a:srgbClr val="FF960E"/>
                </a:solidFill>
                <a:latin typeface="HESNUO+MS-UIGothic"/>
                <a:cs typeface="HESNUO+MS-UIGothic"/>
              </a:rPr>
              <a:t>展的两条主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线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VCWGSH+GVSCNH+ArialMT"/>
                <a:cs typeface="VCWGSH+GVSCNH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HESNUO+MS-UIGothic"/>
                <a:cs typeface="HESNUO+MS-UIGothic"/>
              </a:rPr>
              <a:t>提升数据中心基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础设</a:t>
            </a:r>
            <a:r>
              <a:rPr sz="2400">
                <a:solidFill>
                  <a:srgbClr val="FF960E"/>
                </a:solidFill>
                <a:latin typeface="HESNUO+MS-UIGothic"/>
                <a:cs typeface="HESNUO+MS-UIGothic"/>
              </a:rPr>
              <a:t>施的措施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VCWGSH+GVSCNH+ArialMT"/>
                <a:cs typeface="VCWGSH+GVSCNH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HESNUO+MS-UIGothic"/>
                <a:cs typeface="HESNUO+MS-UIGothic"/>
              </a:rPr>
              <a:t>提升数据中心服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FF960E"/>
                </a:solidFill>
                <a:latin typeface="HESNUO+MS-UIGothic"/>
                <a:cs typeface="HESNUO+MS-UIGothic"/>
              </a:rPr>
              <a:t>水平的措施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VCWGSH+GVSCNH+ArialMT"/>
                <a:cs typeface="VCWGSH+GVSCNH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创</a:t>
            </a:r>
            <a:r>
              <a:rPr sz="2400">
                <a:solidFill>
                  <a:srgbClr val="FF960E"/>
                </a:solidFill>
                <a:latin typeface="HESNUO+MS-UIGothic"/>
                <a:cs typeface="HESNUO+MS-UIGothic"/>
              </a:rPr>
              <a:t>新数据中心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业务</a:t>
            </a:r>
            <a:r>
              <a:rPr sz="2400">
                <a:solidFill>
                  <a:srgbClr val="FF960E"/>
                </a:solidFill>
                <a:latin typeface="HESNUO+MS-UIGothic"/>
                <a:cs typeface="HESNUO+MS-UIGothic"/>
              </a:rPr>
              <a:t>模式的措施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VCWGSH+GVSCNH+ArialMT"/>
                <a:cs typeface="VCWGSH+GVSCNH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HESNUO+MS-UIGothic"/>
                <a:cs typeface="HESNUO+MS-UIGothic"/>
              </a:rPr>
              <a:t>案例分析与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960E"/>
                </a:solidFill>
                <a:latin typeface="HESNUO+MS-UIGothic"/>
                <a:cs typeface="HESNUO+MS-UIGothic"/>
              </a:rPr>
              <a:t>践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经验</a:t>
            </a:r>
            <a:r>
              <a:rPr sz="2400">
                <a:solidFill>
                  <a:srgbClr val="FF960E"/>
                </a:solidFill>
                <a:latin typeface="HESNUO+MS-UIGothic"/>
                <a:cs typeface="HESNUO+MS-UIGothic"/>
              </a:rPr>
              <a:t>分享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HESNUO+MS-UIGothic"/>
                <a:cs typeface="HESNUO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IMEROS+PBILIN+MicrosoftYaHei-Bold"/>
                <a:cs typeface="IMEROS+PBILIN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HESNUO+MS-UIGothic"/>
                <a:cs typeface="HESNUO+MS-UIGothic"/>
              </a:rPr>
              <a:t>数据中心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业务</a:t>
            </a:r>
            <a:r>
              <a:rPr sz="3000">
                <a:solidFill>
                  <a:srgbClr val="FF960E"/>
                </a:solidFill>
                <a:latin typeface="HESNUO+MS-UIGothic"/>
                <a:cs typeface="HESNUO+MS-UIGothic"/>
              </a:rPr>
              <a:t>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IMEROS+PBILIN+MicrosoftYaHei-Bold"/>
                <a:cs typeface="IMEROS+PBILIN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IMEROS+PBILIN+MicrosoftYaHei-Bold"/>
                <a:cs typeface="IMEROS+PBILIN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HESNUO+MS-UIGothic"/>
                <a:cs typeface="HESNUO+MS-UIGothic"/>
              </a:rPr>
              <a:t>数据中心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业务</a:t>
            </a:r>
            <a:r>
              <a:rPr sz="3000">
                <a:solidFill>
                  <a:srgbClr val="FF960E"/>
                </a:solidFill>
                <a:latin typeface="HESNUO+MS-UIGothic"/>
                <a:cs typeface="HESNUO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ESNUO+MS-UIGothic"/>
                <a:cs typeface="HESNUO+MS-UIGothic"/>
              </a:rPr>
              <a:t>数据中心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FFFFFF"/>
                </a:solidFill>
                <a:latin typeface="HESNUO+MS-UIGothic"/>
                <a:cs typeface="HESNUO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HESNUO+MS-UIGothic"/>
                <a:cs typeface="HESNUO+MS-UIGothic"/>
              </a:rPr>
              <a:t>支持企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HESNUO+MS-UIGothic"/>
                <a:cs typeface="HESNUO+MS-UIGothic"/>
              </a:rPr>
              <a:t>的数字化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HESNUO+MS-UIGothic"/>
                <a:cs typeface="HESNUO+MS-UIGothic"/>
              </a:rPr>
              <a:t>型和升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FFFFFF"/>
                </a:solidFill>
                <a:latin typeface="HESNUO+MS-UIGothic"/>
                <a:cs typeface="HESNUO+MS-UIGothic"/>
              </a:rPr>
              <a:t>，提升企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HESNUO+MS-UIGothic"/>
                <a:cs typeface="HESNUO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HESNUO+MS-UIGothic"/>
                <a:cs typeface="HESNUO+MS-UIGothic"/>
              </a:rPr>
              <a:t>争力和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ESNUO+MS-UIGothic"/>
                <a:cs typeface="HESNUO+MS-UIGothic"/>
              </a:rPr>
              <a:t>新能力。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HESNUO+MS-UIGothic"/>
                <a:cs typeface="HESNUO+MS-UIGothic"/>
              </a:rPr>
              <a:t>数据中心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业务</a:t>
            </a:r>
            <a:r>
              <a:rPr sz="3000">
                <a:solidFill>
                  <a:srgbClr val="FF960E"/>
                </a:solidFill>
                <a:latin typeface="HESNUO+MS-UIGothic"/>
                <a:cs typeface="HESNUO+MS-UIGothic"/>
              </a:rPr>
              <a:t>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FF960E"/>
                </a:solidFill>
                <a:latin typeface="HESNUO+MS-UIGothic"/>
                <a:cs typeface="HESNUO+MS-UIGothic"/>
              </a:rPr>
              <a:t>展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ESNUO+MS-UIGothic"/>
                <a:cs typeface="HESNUO+MS-UIGothic"/>
              </a:rPr>
              <a:t>数据中心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FFFFFF"/>
                </a:solidFill>
                <a:latin typeface="HESNUO+MS-UIGothic"/>
                <a:cs typeface="HESNUO+MS-UIGothic"/>
              </a:rPr>
              <a:t>正朝着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HESNUO+MS-UIGothic"/>
                <a:cs typeface="HESNUO+MS-UIGothic"/>
              </a:rPr>
              <a:t>模化、集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FFFFFF"/>
                </a:solidFill>
                <a:latin typeface="HESNUO+MS-UIGothic"/>
                <a:cs typeface="HESNUO+MS-UIGothic"/>
              </a:rPr>
              <a:t>化、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FFFFFF"/>
                </a:solidFill>
                <a:latin typeface="HESNUO+MS-UIGothic"/>
                <a:cs typeface="HESNUO+MS-UIGothic"/>
              </a:rPr>
              <a:t>色化的方向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HESNUO+MS-UIGothic"/>
                <a:cs typeface="HESNUO+MS-UIGothic"/>
              </a:rPr>
              <a:t>展，以提高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HESNUO+MS-UIGothic"/>
                <a:cs typeface="HESNUO+MS-UIGothic"/>
              </a:rPr>
              <a:t>源利用效率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663043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ESNUO+MS-UIGothic"/>
                <a:cs typeface="HESNUO+MS-UIGothic"/>
              </a:rPr>
              <a:t>和降低能耗。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338173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ESNUO+MS-UIGothic"/>
                <a:cs typeface="HESNUO+MS-UIGothic"/>
              </a:rPr>
              <a:t>随着云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HESNUO+MS-UIGothic"/>
                <a:cs typeface="HESNUO+MS-UIGothic"/>
              </a:rPr>
              <a:t>算、大数据等技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HESNUO+MS-UIGothic"/>
                <a:cs typeface="HESNUO+MS-UIGothic"/>
              </a:rPr>
              <a:t>的快速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HESNUO+MS-UIGothic"/>
                <a:cs typeface="HESNUO+MS-UIGothic"/>
              </a:rPr>
              <a:t>展，数据中心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FFFFFF"/>
                </a:solidFill>
                <a:latin typeface="HESNUO+MS-UIGothic"/>
                <a:cs typeface="HESNUO+MS-UIGothic"/>
              </a:rPr>
              <a:t>将与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HESNUO+MS-UIGothic"/>
                <a:cs typeface="HESNUO+MS-UIGothic"/>
              </a:rPr>
              <a:t>些技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HESNUO+MS-UIGothic"/>
                <a:cs typeface="HESNUO+MS-UIGothic"/>
              </a:rPr>
              <a:t>深度融合，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HESNUO+MS-UIGothic"/>
                <a:cs typeface="HESNUO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HESNUO+MS-UIGothic"/>
                <a:cs typeface="HESNUO+MS-UIGothic"/>
              </a:rPr>
              <a:t>提供更加智能化、高效化的服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HESNUO+MS-UIGothic"/>
                <a:cs typeface="HESNU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IMEROS+PBILIN+MicrosoftYaHei-Bold"/>
                <a:cs typeface="IMEROS+PBILIN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FF960E"/>
                </a:solidFill>
                <a:latin typeface="HESNUO+MS-UIGothic"/>
                <a:cs typeface="HESNUO+MS-UIGothic"/>
              </a:rPr>
              <a:t>化数据中心基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础设</a:t>
            </a:r>
            <a:r>
              <a:rPr sz="3000">
                <a:solidFill>
                  <a:srgbClr val="FF960E"/>
                </a:solidFill>
                <a:latin typeface="HESNUO+MS-UIGothic"/>
                <a:cs typeface="HESNUO+MS-UIGothic"/>
              </a:rPr>
              <a:t>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MEROS+PBILIN+MicrosoftYaHei-Bold"/>
                <a:cs typeface="IMEROS+PBILI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MEROS+PBILIN+MicrosoftYaHei-Bold"/>
                <a:cs typeface="IMEROS+PBILI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MEROS+PBILIN+MicrosoftYaHei-Bold"/>
                <a:cs typeface="IMEROS+PBILI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HESNUO+MS-UIGothic"/>
                <a:cs typeface="HESNUO+MS-UIGothic"/>
              </a:rPr>
              <a:t>基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础设</a:t>
            </a:r>
            <a:r>
              <a:rPr sz="2000" spc="25">
                <a:solidFill>
                  <a:srgbClr val="FF960E"/>
                </a:solidFill>
                <a:latin typeface="HESNUO+MS-UIGothic"/>
                <a:cs typeface="HESNUO+MS-UIGothic"/>
              </a:rPr>
              <a:t>施升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节</a:t>
            </a:r>
            <a:r>
              <a:rPr sz="2000" spc="25">
                <a:solidFill>
                  <a:srgbClr val="FF960E"/>
                </a:solidFill>
                <a:latin typeface="HESNUO+MS-UIGothic"/>
                <a:cs typeface="HESNUO+MS-UIGothic"/>
              </a:rPr>
              <a:t>能减排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HESNUO+MS-UIGothic"/>
                <a:cs typeface="HESNUO+MS-UIGothic"/>
              </a:rPr>
              <a:t>安全防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护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HESNUO+MS-UIGothic"/>
                <a:cs typeface="HESNUO+MS-UIGothic"/>
              </a:rPr>
              <a:t>提升数据中心服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FF960E"/>
                </a:solidFill>
                <a:latin typeface="HESNUO+MS-UIGothic"/>
                <a:cs typeface="HESNUO+MS-UIGothic"/>
              </a:rPr>
              <a:t>水平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HESNUO+MS-UIGothic"/>
                <a:cs typeface="HESNUO+MS-UIGothic"/>
              </a:rPr>
              <a:t>服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务质</a:t>
            </a:r>
            <a:r>
              <a:rPr sz="2300" spc="23">
                <a:solidFill>
                  <a:srgbClr val="FF960E"/>
                </a:solidFill>
                <a:latin typeface="HESNUO+MS-UIGothic"/>
                <a:cs typeface="HESNUO+MS-UIGothic"/>
              </a:rPr>
              <a:t>量保障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HESNUO+MS-UIGothic"/>
                <a:cs typeface="HESNUO+MS-UIGothic"/>
              </a:rPr>
              <a:t>快速响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专业团队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FF960E"/>
                </a:solidFill>
                <a:latin typeface="HESNUO+MS-UIGothic"/>
                <a:cs typeface="HESNUO+MS-UIGothic"/>
              </a:rPr>
              <a:t>新数据中心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业务</a:t>
            </a:r>
            <a:r>
              <a:rPr sz="3000">
                <a:solidFill>
                  <a:srgbClr val="FF960E"/>
                </a:solidFill>
                <a:latin typeface="HESNUO+MS-UIGothic"/>
                <a:cs typeface="HESNUO+MS-UIGothic"/>
              </a:rPr>
              <a:t>模式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业务创</a:t>
            </a:r>
            <a:r>
              <a:rPr sz="2000">
                <a:solidFill>
                  <a:srgbClr val="FFFDFD"/>
                </a:solidFill>
                <a:latin typeface="HESNUO+MS-UIGothic"/>
                <a:cs typeface="HESNUO+MS-UIGothic"/>
              </a:rPr>
              <a:t>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HESNUO+MS-UIGothic"/>
                <a:cs typeface="HESNUO+MS-UIGothic"/>
              </a:rPr>
              <a:t>服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务创</a:t>
            </a:r>
            <a:r>
              <a:rPr sz="2000">
                <a:solidFill>
                  <a:srgbClr val="FFFDFD"/>
                </a:solidFill>
                <a:latin typeface="HESNUO+MS-UIGothic"/>
                <a:cs typeface="HESNUO+MS-UIGothic"/>
              </a:rPr>
              <a:t>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ESNUO+MS-UIGothic"/>
                <a:cs typeface="HESNUO+MS-UIGothic"/>
              </a:rPr>
              <a:t>探索新的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FFFDFD"/>
                </a:solidFill>
                <a:latin typeface="HESNUO+MS-UIGothic"/>
                <a:cs typeface="HESNUO+MS-UIGothic"/>
              </a:rPr>
              <a:t>模式和商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HESNUO+MS-UIGothic"/>
                <a:cs typeface="HESNUO+MS-UIGothic"/>
              </a:rPr>
              <a:t>模式，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HESNUO+MS-UIGothic"/>
                <a:cs typeface="HESNUO+MS-UIGothic"/>
              </a:rPr>
              <a:t>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ESNUO+MS-UIGothic"/>
                <a:cs typeface="HESNUO+MS-UIGothic"/>
              </a:rPr>
              <a:t>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HESNUO+MS-UIGothic"/>
                <a:cs typeface="HESNUO+MS-UIGothic"/>
              </a:rPr>
              <a:t>和客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HESNUO+MS-UIGothic"/>
                <a:cs typeface="HESNUO+MS-UIGothic"/>
              </a:rPr>
              <a:t>需求。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ESNUO+MS-UIGothic"/>
                <a:cs typeface="HESNUO+MS-UIGothic"/>
              </a:rPr>
              <a:t>提供个性化的服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HESNUO+MS-UIGothic"/>
                <a:cs typeface="HESNUO+MS-UIGothic"/>
              </a:rPr>
              <a:t>方案，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HESNUO+MS-UIGothic"/>
                <a:cs typeface="HESNUO+MS-UIGothic"/>
              </a:rPr>
              <a:t>足客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HESNUO+MS-UIGothic"/>
                <a:cs typeface="HESNUO+MS-UIGothic"/>
              </a:rPr>
              <a:t>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99730" y="2967093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ESNUO+MS-UIGothic"/>
                <a:cs typeface="HESNUO+MS-UIGothic"/>
              </a:rPr>
              <a:t>定制化需求。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HESNUO+MS-UIGothic"/>
                <a:cs typeface="HESNUO+MS-UIGothic"/>
              </a:rPr>
              <a:t>技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术创</a:t>
            </a:r>
            <a:r>
              <a:rPr sz="2000">
                <a:solidFill>
                  <a:srgbClr val="FFFDFD"/>
                </a:solidFill>
                <a:latin typeface="HESNUO+MS-UIGothic"/>
                <a:cs typeface="HESNUO+MS-UIGothic"/>
              </a:rPr>
              <a:t>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HESNUO+MS-UIGothic"/>
                <a:cs typeface="HESNUO+MS-UIGothic"/>
              </a:rPr>
              <a:t>极引入新技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HESNUO+MS-UIGothic"/>
                <a:cs typeface="HESNUO+MS-UIGothic"/>
              </a:rPr>
              <a:t>，提高数据中心的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ESNUO+MS-UIGothic"/>
                <a:cs typeface="HESNUO+MS-UIGothic"/>
              </a:rPr>
              <a:t>争力和市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HESNUO+MS-UIGothic"/>
                <a:cs typeface="HESNUO+MS-UIGothic"/>
              </a:rPr>
              <a:t>地位。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IMEROS+PBILIN+MicrosoftYaHei-Bold"/>
                <a:cs typeface="IMEROS+PBILIN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FF960E"/>
                </a:solidFill>
                <a:latin typeface="HESNUO+MS-UIGothic"/>
                <a:cs typeface="HESNUO+MS-UIGothic"/>
              </a:rPr>
              <a:t>化数据中心架构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960E"/>
                </a:solidFill>
                <a:latin typeface="HESNUO+MS-UIGothic"/>
                <a:cs typeface="HESNUO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HESNUO+MS-UIGothic"/>
                <a:cs typeface="HESNUO+MS-UIGothic"/>
              </a:rPr>
              <a:t>提高数据中心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FF960E"/>
                </a:solidFill>
                <a:latin typeface="HESNUO+MS-UIGothic"/>
                <a:cs typeface="HESNUO+MS-UIGothic"/>
              </a:rPr>
              <a:t>性能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960E"/>
                </a:solidFill>
                <a:latin typeface="HESNUO+MS-UIGothic"/>
                <a:cs typeface="HESNUO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https://d.book118.com/126214103132010054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VCWGSH+GVSCNH+ArialMT</vt:lpstr>
      <vt:lpstr>Times New Roman</vt:lpstr>
      <vt:lpstr>HESNUO+MS-UIGothic</vt:lpstr>
      <vt:lpstr>SimSun</vt:lpstr>
      <vt:lpstr>RCKLCI+GNPNHM+MicrosoftYaHei</vt:lpstr>
      <vt:lpstr>IMEROS+PBILIN+MicrosoftYaHei-Bold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2024-09-21T16:41:11.055</cp:lastPrinted>
  <dcterms:created xsi:type="dcterms:W3CDTF">2024-09-21T08:41:11Z</dcterms:created>
  <dcterms:modified xsi:type="dcterms:W3CDTF">2024-09-21T08:41:12Z</dcterms:modified>
</cp:coreProperties>
</file>