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899918-44BE-4255-A52F-6D4B80A83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7F125-13CE-4C79-8134-BFA3FF1CE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36CAE2-7433-4DAE-B264-2D310F3E2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9F25D9-BB2C-40E5-8189-FC272A24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8EC5A3-5552-4BAB-86E6-2995F63103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BCE233-CF3C-428D-9A78-17F86114CA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7F59D9-44BF-43D7-8A3A-B58BEC4212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A6CDA9-7B55-4049-B8AF-84E770B36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AE3EDC-D677-469B-92A6-E2FD84FA3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4CA4C-9EFE-4BBE-8555-D5BFDD802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C8D7A-5883-41B3-8922-6B78DD82C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1414522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甲亢病护理查房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甲亢病并发症的预防与护理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甲亢病患者的健康教育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甲亢病患者的康复指导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甲亢病护理查房总结与展望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甲亢病概述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甲亢病全称为甲状腺功能亢进症，是指甲状腺腺体本身产生甲状腺激素过多而引起的甲状腺毒症。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根据病因不同，甲亢病可分为原发性甲亢、继发性甲亢和高功能腺瘤。</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甲亢病的病因较为复杂，主要包括弥漫性毒性甲状腺肿、结节性毒性甲状腺肿和甲状腺自主高功能腺瘤等。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甲亢病的病理机制主要是甲状腺激素分泌过多，导致机体代谢亢进和交感神经兴奋，引发一系列症状和体征。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甲亢病的主要临床表现为甲状腺肿大、突眼、高代谢症候群、心血管系统症状等。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根据患者的临床表现、实验室检查和影像学检查，可以确诊甲亢病。实验室检查主要包括甲状腺激素水平测定和促甲状腺激素受体抗体检测等。影像学检查主要包括超声、CT和MRI等。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甲亢病护理常规</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根据医嘱按时按量给病人发放药物，确保病人正确服用。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药物治疗</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密切观察病人服药后的反应，如出现不良反应，应及时报告医生并协助处理。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药物观察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营养均衡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根据病情制定合理的饮食计划，保证摄入足够的热量、蛋白质、维生素和矿物质。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控制碘摄入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避免食用高碘食物，如海带、紫菜等，适当限制盐的摄入。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休息与运动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保证充足的休息时间，避免剧烈运动，根据病情适当进行轻度活动。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环境与卫生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保持室内空气清新，注意个人卫生，保持皮肤清洁。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心理支持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关心、安慰病人，给予心理支持，帮助病人树立战胜疾病的信心。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情绪调节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指导病人学会调节情绪，避免情绪波动过大，减轻焦虑、抑郁等不良情绪的影响。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甲亢病并发症的预防与护理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预防措施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遵医嘱按时服药，避免情绪激动，减少剧烈运动，保持大便通畅。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监测生命体征，尤其是体温和心率，遵医嘱给予物理降温或药物治疗，保持呼吸道通畅，必要时吸氧。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甲状腺危象的预防与护理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控制甲亢病情，避免剧烈运动和情绪激动，定期进行心电图检查。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护理措施</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监测心电图和心功能，遵医嘱给予药物治疗和氧气吸入，保持安静的环境。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预防措施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心脏疾病的预防与护理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https://d.book118.com/126214145221010034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2024-09-04T07:53:53.149</cp:lastPrinted>
  <dcterms:created xsi:type="dcterms:W3CDTF">2024-09-03T23:53:53Z</dcterms:created>
  <dcterms:modified xsi:type="dcterms:W3CDTF">2024-09-03T23:53:55Z</dcterms:modified>
</cp:coreProperties>
</file>