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3E45BF-0E5E-412D-A975-6E6FC1D252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5AE491-F7C2-42A6-884A-2A4653CC9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DC862F5-2D8C-4AD9-831D-9CD741FFC9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43D7E24-36C8-40EC-9A24-8FDF9A5FB6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F9C10A-9ADB-4624-80D8-BC274DD3FC0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21EE36-1605-4729-A646-4951193516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57D30F-4955-4FC3-A750-FFBCF3AE8A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58015C-CAE6-4377-961F-6B8B00C8E7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18BA11-8C6F-4BB5-B914-2B8DBDCF28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AFE793-52A6-4C9D-AAB1-3D71E05E8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F59EDB-E09E-4D58-ADE1-B0450CA071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621420023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中国社交媒体行业的市场格局与用户趋势</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2024-01-16</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中国社交媒体行业市场现状</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社交媒体用户分析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社交媒体平台分析</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社交媒体行业挑战与机遇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未来展望与总结</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洞察用户需求和行为变化</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通过对用户数据的挖掘和分析，发现用户在使用社交媒体过程中的需求变化和行为特点。</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为企业和投资者提供参考</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本报告旨在为社交媒体相关企业和投资者提供市场分析和用户研究方面的参考，以支持决策制定和业务发展。</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深入了解中国社交媒体行业的市场现状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通过对市场格局的全面梳理，掌握行业发展的最新动态和趋势。</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社交媒体平台分析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涵盖微博、微信、抖音等主流社交媒体平台的市场表现、用户规模、活跃度等方面的分析。</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用户行为研究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针对不同年龄段、性别、地域等用户群体在社交媒体上的使用习惯、内容偏好、社交互动等方面的深入研究。</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市场趋势预测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结合行业发展趋势和用户需求变化，对未来社交媒体市场的发展方向进行预测和分析。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中国社交媒体行业市场现状</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社交媒体用户规模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中国拥有庞大的社交媒体用户群体，数量超过数亿人。社交媒体成为人们获取信息、交流互动的重要平台。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市场规模增长</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中国社交媒体市场规模持续扩大，随着用户数量的增加和用户使用时长的延长，市场规模呈现快速增长态势。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中国社交媒体市场包括微博、微信、抖音等多个平台，每个平台具有不同的特点和用户群体，形成多样化的市场结构。</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平台类型多样化</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社交媒体平台在垂直领域进行深耕，如知识分享、电商直播等，满足用户在不同领域的需求。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垂直领域细分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市场结构</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160" b="216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9553" r="955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2493" r="249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竞争格局</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头部平台竞争激烈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微博、微信、抖音等头部平台在市场份额和用户活跃度方面竞争激烈，不断推出新功能和服务以吸引用户。</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中小平台寻求差异化竞争</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中小社交媒体平台通过提供独特的内容和服务，寻求差异化竞争，吸引特定用户群体。</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跨界合作与整合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社交媒体平台积极与其他行业进行跨界合作与整合，如与电商、线下商家合作，打造全方位的用户体验。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社交媒体用户分析</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稳定增长</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近年来，中国社交媒体用户数量保持稳定增长，预计未来几年仍将保持这一趋势。</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多元化发展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除了微信、微博等主流社交媒体平台，短视频、直播等新兴社交媒体形态也迅速崛起，吸引大量用户关注和使用。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用户规模庞大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中国社交媒体用户规模已达到数亿人，成为全球最大的社交媒体市场之一。</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用户规模及增长趋势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社交媒体用户以年轻人为主，其中90后和00后占据较大比例。</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社交媒体用户遍布全国各地，但一线城市和发达地区的用户占比相对较高。</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大多数社交媒体用户受过良好教育，拥有较高的学历和文化素养。</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年轻化</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地域分布广泛</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教育水平较高</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用户属性分析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跨平台使用</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许多社交媒体用户同时使用多个社交媒体平台，以满足不同的社交需求和内容消费习惯。</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活跃度高</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社交媒体用户活跃度较高，经常浏览、点赞、评论和分享内容。</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社交互动频繁</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用户在社交媒体上积极参与社交互动，如关注好友、加入兴趣群组、参与话题讨论等。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内容消费多样化</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社交媒体用户对不同类型的内容都有较高的消费需求，包括文字、图片、视频等多种形式。同时，用户对内容的质量和创意性要求也越来越高。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用户行为分析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https://d.book118.com/126214200232010055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2024-09-23T16:30:34.927</cp:lastPrinted>
  <dcterms:created xsi:type="dcterms:W3CDTF">2024-09-23T08:30:34Z</dcterms:created>
  <dcterms:modified xsi:type="dcterms:W3CDTF">2024-09-23T08:30:37Z</dcterms:modified>
</cp:coreProperties>
</file>