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E9708-16E9-453D-A4E2-C3C5F2876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0776F-EEBD-4CF2-B223-97B04C56A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6D0F3-850F-44A0-9F96-5BA713D9F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C49561-8EC6-4236-8A77-4046971DB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261B0B-32B1-44F7-9E4D-3F7A2764A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912256-8520-4C4F-A8A1-C70A6D496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361EC9-A0D3-4064-A637-443F9720F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65B43A-162D-4692-9B97-9456AC69E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336878-3EDF-4C75-B10A-79BB7A30C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B41A8-923E-4161-AD28-9C391E6F0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7EE61-1435-4956-904E-0BB475DE7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2152212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会计年终个人工作总结范文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团队协作与沟通能力展现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遵守职业道德规范及法规意识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准确无误地完成了日常记账、凭证录入、核对银行对账单等基础工作，保障了公司财务数据的准确性和完整性。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日常账务处理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每月按时完成结账工作，包括计提折旧、摊销费用、结转损益等，确保财务报表的及时性和准确性。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月度结账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定期与客户和供应商进行往来账核对，及时解决了多起账务差异问题，保障了公司资产的安全。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往来账管理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本年度账务处理情况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财务报表编制及分析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财务报表编制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按照会计准则和公司要求，编制了资产负债表、利润表、现金流量表等财务报表，为公司决策提供了重要依据。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通过对财务报表的深入分析，揭示了公司经营状况、盈利能力、偿债能力等关键指标的变化趋势，为管理层提供了有价值的决策支持。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预测与规划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根据历史数据和市场趋势，对公司未来财务状况进行合理预测和规划，为公司的战略目标制定提供了财务角度的建议。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税务筹划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通过合理的税务筹划，降低了公司的税负，提高了税后利润。例如，利用税收优惠政策、合理安排发票开具等方式，为公司节约了一定的税收成本。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税务申报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按时完成了企业所得税、增值税、个人所得税等税种的申报工作，确保了公司的税务合规性。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税务风险防控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密切关注税收法规变化，及时调整公司的税务策略，有效规避了潜在的税务风险。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税务申报及筹划成果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通过对采购、生产、销售等各环节的成本分析，找出了成本控制的关键点，提出了针对性的改进措施，有效降低了公司的运营成本。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参与制定了公司的年度预算方案，并对预算执行情况进行实时跟踪和分析，及时发现了预算执行过程中的问题并提出了改进建议，确保了公司预算目标的顺利实现。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成本控制与预算管理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专业技能提升与成长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积极学习最新会计准则和法规，不断更新自己的会计知识体系。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61" r="1726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960" r="896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413" r="2341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针对工作中遇到的复杂会计问题，进行深入学习和研究，提升处理问题的能力。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通过实际工作中的案例分析和操作实践，不断积累经验和提升技能。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会计知识更新学习情况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通过不断练习和操作，熟练掌握了公司使用的财务软件，提高了工作效率。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积极学习新的财务软件和工具，不断拓展自己的技能范围。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学习新技能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与同事分享财务软件使用经验和技巧，共同提高团队整体的操作水平。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分享经验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财务软件操作技能提高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通过参加行业内的培训、交流活动，了解了最新的会计理念和方法，拓宽了自己的视野。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拓宽视野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与来自不同公司的同行进行交流和学习，分享了各自的经验和教训，互相借鉴和启发。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交流学习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通过参与活动，锻炼了自己的沟通和表达能力，提升了自我认知和职业素养。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参与培训、交流活动收获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与团队成员紧密合作，共同应对挑战和解决问题，形成了良好的团队协作氛围。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不断反思和改进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在工作中不断反思自己的不足和错误，积极寻求改进的方法，提升自己的工作能力和水平。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积极面对挑战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在工作中遇到困难和挑战时，能够积极面对并寻找解决问题的方法。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应对挑战、解决问题能力增强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团队协作与沟通能力展现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互帮互助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在工作中主动帮助同事，共同学习进步，形成良好的团队氛围。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高效协作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与团队成员保持密切沟通，确保工作顺利进行，共同解决遇到的问题。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分工明确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根据各自专长合理分工，充分发挥个人优势，提升团队整体效率。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与同事间协作配合情况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https://d.book118.com/126215221230010054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2024-09-22T04:49:04.721</cp:lastPrinted>
  <dcterms:created xsi:type="dcterms:W3CDTF">2024-09-21T20:49:04Z</dcterms:created>
  <dcterms:modified xsi:type="dcterms:W3CDTF">2024-09-21T20:49:06Z</dcterms:modified>
</cp:coreProperties>
</file>