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9B2FF-37FD-46ED-B220-E16677636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969022-E46D-45A2-ACE0-65F1EE520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8C1B4C-8159-429D-ABB8-42C9DA28ED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428362-142D-4909-88CC-0D70EE4E4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88D762-F4B0-4222-9FD7-838C31936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5468D79-EB10-4717-AABF-D19F42D53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318ABF-B5FA-49EF-B60B-36D95D5449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7498CA-2D11-47F2-BECA-D9AA8D5E8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7C98D-2151-4631-9B84-EC8AFE1D4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C0A25E-EF0D-4B49-9200-4485335E0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1BDB7A-DF0A-46A4-ADC2-BFF7A242D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6220021223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数据安全培训主题班会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数据安全概述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数据安全基础知识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数据安全实践操作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数据安全法律法规与合规性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数据安全意识教育与培训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数据安全案例分析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数据安全概述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https://d.book118.com/126220021223010030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2024-08-29T02:55:07.485</cp:lastPrinted>
  <dcterms:created xsi:type="dcterms:W3CDTF">2024-08-28T18:55:07Z</dcterms:created>
  <dcterms:modified xsi:type="dcterms:W3CDTF">2024-08-28T18:55:09Z</dcterms:modified>
</cp:coreProperties>
</file>