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85D49F8-A9E5-44E4-A15C-34A2470F414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F1AAB-F4FF-4288-A84F-5D9BB169D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4EFE0-2F8C-4228-A1FA-3EB74F5CB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9D881-5C62-4624-BA6D-8E4DA6B4C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7B1E2-7298-4D82-906C-BEC2E22A6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5AC469-5FEB-4F46-92A4-9E6807FA4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BA23E-58D0-4191-AC2C-8D3A4F157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0243A4-E00A-4E2C-AEB6-8CEB9D00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1B8DC-5299-4469-B9DC-983830A5E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D43A2-17E4-4B9E-BABE-644E0C429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4D1C4-4632-4B58-B927-1B31D09B7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0E5A7-5678-493F-91D9-55B9A71A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BA6A13D-FD68-44FF-AC77-298DDA821F7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F0C63D3-7385-44D3-970E-EA0B478FB09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2005524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商务合作项目落地成果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项目背景与意义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项目规划与执行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项目成果展示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项目效果分析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战略合作伙伴关系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项目背景与意义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https://d.book118.com/126220055242010103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商务合作项目落地成果</vt:lpstr>
      <vt:lpstr>目录</vt:lpstr>
      <vt:lpstr>第1章 项目背景与意义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2024-09-29T10:47:59.518</cp:lastPrinted>
  <dcterms:created xsi:type="dcterms:W3CDTF">2024-09-29T02:47:59Z</dcterms:created>
  <dcterms:modified xsi:type="dcterms:W3CDTF">2024-09-29T02:48:01Z</dcterms:modified>
</cp:coreProperties>
</file>