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EEDA4-F6D1-4030-8872-BE25B390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F32A-3F9F-49AE-A620-F5184DB3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41A40-062E-40C1-8101-607CEF43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B510B-6B81-4661-AE4F-77D289F2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5F72E-60B1-4F64-B1E8-8FF28D51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95108-4CC4-4C7C-BC67-98E69110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7F5C6-616B-4C4D-9FE3-4E57D6BD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614E9-445F-4C02-B777-C4E03399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2E6DE-3C85-44A8-9777-5A664105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2C180-5FE1-4D99-BD3E-0CE12A0F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A3CC4-3D85-4C12-94AD-7A27BE12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0115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体育测量的基本内容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体育评价的基本内容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体育测量与评价在体育领域的应用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" b="20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采用科学的方法和手段，对体育运动中的相关指标进行定量描述的过程。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根据一定的标准，对体育测量的结果进行分析、比较和判断，以评估体育运动的效果、水平和特点。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为运动员选材、训练监控、比赛策略制定以及大众健身指导等提供科学依据。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提高运动训练的科学性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促进运动员选材和育才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推动体育科研的发展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通过对不同项目运动员身体形态、机能、心理等方面的测量与评价，选拔具有潜力的运动员，为培养优秀运动员奠定基础。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体育测量与评价作为体育科学研究的重要手段，不断推动着相关学科领域的发展和创新。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通过对运动员身体形态、机能、素质等方面的测量与评价，为教练员提供客观、准确的数据支持，有助于提高训练计划的科学性和针对性。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主要依赖于简单的身体形态和机能测量，如身高、体重、肺活量等。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随着科技的进步，出现了更为精确的测量仪器和方法，如肌电图仪、血乳酸仪等，使得体育测量与评价更加科学、准确。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在现代科技的推动下，体育测量与评价不断向更深层次发展，涉及到运动员的心理、生化、免疫等多个方面，为全面评估运动员的竞技能力和健康状况提供了有力支持。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体育测量的基本内容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身高测量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体重测量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胸围测量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坐高测量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身体形态测量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反映胸廓大小和肌肉发育状况。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反映人体横向生长和围、宽、厚度及重量。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反映人体骨骼发育状况和纵向高度。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反映人体躯干和下肢的比例关系。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安静心率测量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反映心脏功能状况和负荷能力。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反映心血管系统功能和血管弹性。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肺活量测量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反映呼吸系统的机能状况。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最大吸氧量测量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反映心肺功能和有氧代谢能力。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身体机能测量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身体素质测量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速度素质测量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反映人体快速运动的能力，如短跑、冲刺等。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耐力素质测量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反映人体长时间进行肌肉活动的能力，如长跑、游泳等。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力量素质测量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反映人体肌肉收缩时产生的最大力量，如举重、引体向上等。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柔韧性素质测量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反映人体关节活动幅度的大小以及韧带、肌腱、肌肉的弹性和伸展能力，如坐位体前屈等。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运动技术评定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运动成绩测量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运动技术分析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运动技术监控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运动技术测量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对运动员的技术水平进行客观评价，包括技术动作的规范性、协调性、连贯性等方面。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对运动员在比赛或训练中的成绩进行测量和记录，以评估其竞技水平和训练效果。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运用生物力学、运动学等原理和方法，对运动员的技术动作进行深入分析，找出存在的问题和不足，提出改进意见。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通过定期的技术测量和评估，对运动员的技术状况进行跟踪和监控，及时发现并纠正技术上的问题和偏差。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体育评价的基本内容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对体育教学目标的合理性、明确性和达成度进行评价。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教学目标评价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评价体育教学内容的科学性、系统性和针对性。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教学内容评价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评估所采用的教学方法的适用性、灵活性和有效性。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教学方法评价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对体育教学过程的组织、管理和实施进行评价。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教学过程评价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体育教学评价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评估运动训练计划的科学性、针对性和可操作性。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训练计划评价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训练负荷评价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训练方法评价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训练效果评价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对运动训练负荷的合理性、适度性和调整进行评价。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评价所采用的训练方法的创新性、实用性和有效性。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对运动训练效果的显著性、稳定性和可持续性进行评价。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运动训练评价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69" r="248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评估体育竞赛组织的严密性、公正性和高效性。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竞赛组织评价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对体育竞赛过程的激烈程度、观赏性和规范性进行评价。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竞赛过程评价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评价体育竞赛结果的合理性、客观性和准确性。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竞赛结果评价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对体育竞赛环境的设施条件、氛围营造和服务质量进行评价。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竞赛环境评价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体育竞赛评价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研究选题评价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评价所采用的体育科研方法的科学性、规范性和可行性。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科研团队评价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评估体育科研团队的学术水平、合作精神和创新能力。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评估体育科研选题的创新性、重要性和实用性。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对体育科研成果的学术价值、应用前景和社会影响进行评价。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体育科研评价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https://d.book118.com/126220115020010050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2024-09-15T05:44:28.092</cp:lastPrinted>
  <dcterms:created xsi:type="dcterms:W3CDTF">2024-09-14T21:44:28Z</dcterms:created>
  <dcterms:modified xsi:type="dcterms:W3CDTF">2024-09-14T21:44:30Z</dcterms:modified>
</cp:coreProperties>
</file>