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F7F6B-7B0A-4A40-A2AD-7571C92E3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864E9-4A73-4F6A-B068-DA57B10D8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08A19-DE16-4324-82E4-F38BE49D7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B0444-A4BE-4B58-8A97-5ACD7BD5B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6AAA97-CA4A-451B-A90D-0B67D6847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E75A4E-E3D9-4272-9D63-7679CD4C3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09266D-3A58-4746-B98A-5A2BCB59F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6D25A-9824-4785-A214-74AA13EA2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A4A95-6B95-4FA4-8F12-6E201C14E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03F4A-7147-4EAC-8DB6-BAF89D2A6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7944E-02E8-47D1-BAC5-BB45B55AD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21104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大物流和大数据基本概念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大数据技术原理及应用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物流信息化与智能化建设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电商环境下物流配送模式创新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总结：大物流与大数据融合发展前景展望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物流概述与发展趋势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物流是指物品从供应地向接收地的实体流动过程中，根据实际需要，将运输、储存、装卸搬运、包装、流通加工、配送、信息处理等功能有机结合起来实现用户要求的过程。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物流的基本功能包括运输、储存、装卸搬运、包装、流通加工、配送和信息处理等。这些功能在物流系统中相互作用，共同实现物品的空间位移和时间效用。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42" r="1334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近年来，我国物流业发展迅速，基础设施不断完善，服务水平不断提高。但同时，我国物流业也面临着成本高、效率低等问题，亟待转型升级。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国内物流发展现状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发达国家物流业起步较早，已经形成了较为完善的物流体系和先进的物流技术。例如，美国、日本等国家的物流业已经实现了高度自动化和智能化，物流成本占GDP的比重较低。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国外物流发展现状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国内外物流发展现状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随着人工智能、大数据等技术的不断发展，未来物流将更加智能化。通过智能算法和数据分析，可以实现更精准的预测和决策，提高物流效率和降低成本。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环保意识的提高将推动物流业向绿色化方向发展。例如，采用清洁能源运输工具、优化包装材料等措施，可以减少物流活动对环境的影响。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全球化趋势将促进国际物流的发展。跨国公司将需要更高效的国际物流服务来支持其全球业务，同时国际贸易的增长也将带动国际物流需求的增加。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未来物流发展趋势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大数据技术原理及应用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数据量大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数据类型多样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处理速度快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价值密度低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大数据概念及特点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大数据通常指数据量极大，超出传统数据处理软件的处理能力。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大数据处理要求实时或准实时处理，以满足业务需求。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大数据包括结构化数据、半结构化数据和非结构化数据，如文本、图片、视频等。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大数据中蕴含的价值往往分散在海量数据中，需要通过数据挖掘和分析才能发现。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分布式计算技术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利用分布式计算框架，如MapReduce、Spark等，对大数据进行并行处理和计算。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利用数据可视化工具和技术，将大数据分析结果以直观、易懂的图形化方式展现。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数据挖掘和分析技术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通过数据挖掘算法和机器学习等技术，对大数据进行深度分析和挖掘，发现数据中的潜在价值。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采用分布式文件系统等技术，实现海量数据的存储和管理。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大数据技术原理简介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利用大数据分析技术，进行风险评估、信用评级、投资决策等，提高金融业务的智能化水平。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金融行业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通过大数据分析，实现远程医疗、健康监测、精准医疗等，提高医疗服务的效率和质量。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医疗行业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利用大数据分析消费者行为、市场趋势等，实现精准营销、个性化推荐等，提高销售额和客户满意度。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零售行业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通过大数据分析优化生产流程、提高生产效率、降低能耗等，实现智能制造和工业4.0的转型升级。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大数据在各行业应用案例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物流信息化与智能化建设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162" b="191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物流信息化现状及挑战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信息化水平不足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当前物流行业信息化程度参差不齐，部分企业仍停留在传统管理模式，缺乏信息化手段支持。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数据共享与协同难题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物流涉及多个环节和主体，数据共享和协同存在诸多障碍，影响整体效率。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信息安全风险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随着物流信息化程度的提高，信息安全风险也相应增加，如数据泄露、系统瘫痪等。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通过智能仓储管理系统，实现货物自动入库、出库、盘点等操作，提高仓储效率。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自动化仓储系统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无人驾驶运输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物流大数据分析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00" r="13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利用无人驾驶技术，实现货物在特定场景下的自动运输，降低人力成本。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运用大数据技术，对物流数据进行挖掘和分析，为决策提供支持。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智能化技术在物流中应用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https://d.book118.com/126221104021010042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2024-09-09T09:19:48.054</cp:lastPrinted>
  <dcterms:created xsi:type="dcterms:W3CDTF">2024-09-09T01:19:48Z</dcterms:created>
  <dcterms:modified xsi:type="dcterms:W3CDTF">2024-09-09T01:19:50Z</dcterms:modified>
</cp:coreProperties>
</file>