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0C99F-4316-4396-9759-D47CB70C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D4411-06B7-4C54-98A7-98D595F3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28123-7EF1-4F46-8D31-3DCABBB3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5AFB2-7175-41B5-83C6-11DD7DFE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DF3DD-7B11-4328-8E64-A3DDE97A3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C5D19-3233-44DD-A2B1-092703EF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9CAF5-0864-4F06-AE02-92DD6ADF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A1FD1-3987-434B-84F7-09706FEE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679C0-9480-4B52-9622-B8C7EEB3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49D99-ACC6-4105-B4F6-64D0214F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0DAF-F417-44BE-9DC2-7B509E60B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1223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如何帮助孩子认识并处理孤独感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家庭环境对孩子孤独感影响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学校环境对孩子孤独感影响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社交技能培养与提升策略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心理干预和治疗途径介绍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家庭、学校、社会共同努力方向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220" r="2122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孤独感定义及表现形式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表现形式包括情绪低落、缺乏自信、对社交活动失去兴趣、难以建立亲密关系等。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孤独感是一种主观的心理感受，表现为个体在社交或情感上的孤立和失落。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孤独感可能导致孩子出现焦虑、抑郁等心理问题，影响心理健康发展。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28" r="1652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影响社交能力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影响学业成绩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07" b="49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孤独感使孩子难以与他人建立亲密关系，影响社交能力的发展。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孤独感可能导致孩子注意力不集中，学习动力减弱，从而影响学业成绩。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孤独感对孩子成长影响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通过识别孩子的孤独感，家长和老师可以及早进行干预，避免问题进一步恶化。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996" r="2099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及早干预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帮助孩子认识并处理孤独感，有助于促进他们的心理健康和社交能力的发展。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促进健康成长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减轻孤独感可以提高孩子的生活质量和幸福感，使他们更加积极地面对生活。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识别孩子孤独感重要性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家庭环境对孩子孤独感影响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032" b="100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家庭氛围对孩子心理作用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家庭氛围的积极与消极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家庭氛围的积极与否直接影响孩子的心理健康，消极的家庭氛围容易导致孩子产生孤独感。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家庭成员关系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家庭成员之间的和谐关系对孩子的心理发展至关重要，关系紧张或冷漠会让孩子感到孤独。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家庭对孩子的期望与压力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过高的期望和过度的压力会让孩子感到无助和孤独，家长应合理设定期望并给予孩子足够的支持。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良好的亲子关系是孩子心理健康的基石，家长应积极与孩子建立亲密关系，增强孩子的安全感。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亲子关系的建立与维护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有效的沟通方式能够帮助家长更好地了解孩子的内心世界，及时发现并处理孩子的孤独感。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家长应倾听孩子的想法和感受，理解孩子的需求和困惑，避免误解和忽视孩子的情感需求。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亲子关系与沟通方式问题探讨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应对家长陪伴和关爱缺失的策略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家长应尽可能多地陪伴孩子，关注孩子的情感需求，同时可以通过参加亲子活动、寻求专业帮助等方式改善亲子关系。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家长陪伴的重要性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家长的陪伴是孩子成长过程中不可或缺的一部分，缺乏陪伴容易导致孩子产生孤独感。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家长关爱的表达方式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家长应通过言语、行动和表情等方式表达对孩子的关爱，让孩子感受到家庭的温暖和支持。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家长陪伴和关爱缺失现象分析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学校环境对孩子孤独感影响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13" r="20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欺凌行为的定义和类型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包括言语侮辱、身体攻击、网络欺凌等。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欺凌行为对孩子孤独感的影响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导致孩子自卑、恐惧、抑郁等，进而产生强烈的孤独感。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欺凌行为的后果分析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影响孩子身心健康、学习成绩和社交能力，甚至可能导致长期的心理创伤。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校园欺凌现象及其后果分析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鼓励孩子主动与同学交流，学会分享和合作。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培养孩子的社交技能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倡导友善、互助的班级氛围，让孩子感受到集体的温暖。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建立良好的同学关系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教孩子学会换位思考、理性沟通，以和平方式解决矛盾。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处理同学间矛盾的方法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同学关系建立和维护方法指导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https://d.book118.com/126221223045010044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2024-09-12T14:02:17.640</cp:lastPrinted>
  <dcterms:created xsi:type="dcterms:W3CDTF">2024-09-12T06:02:17Z</dcterms:created>
  <dcterms:modified xsi:type="dcterms:W3CDTF">2024-09-12T06:02:19Z</dcterms:modified>
</cp:coreProperties>
</file>