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7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9F55D-DAF1-45A8-BEB1-E38DE4F8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F952D-1059-44E9-833F-9336E94E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55643-F14D-40D9-BAA8-5BE157FF6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7CB86-AF6E-4FEF-8E68-A4F1E9366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804B8-5A12-49B1-8F2C-CF9C14CA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F9CD3-44E4-4422-AC7C-3733594E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D2B1F-E634-440A-8FEC-EAC989E32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8E5CC-504B-4FF9-8DFF-4DCF9C46D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52B68-E3E7-4FD9-829A-DD45518EA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4F8FD-ADE8-422E-9737-69236B73F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1D864-1B59-404B-A2E3-766D5DFD5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762" r:id="rId2"/>
    <p:sldLayoutId id="2147491763" r:id="rId3"/>
    <p:sldLayoutId id="2147491764" r:id="rId4"/>
    <p:sldLayoutId id="2147491765" r:id="rId5"/>
    <p:sldLayoutId id="2147491766" r:id="rId6"/>
    <p:sldLayoutId id="2147491767" r:id="rId7"/>
    <p:sldLayoutId id="2147491768" r:id="rId8"/>
    <p:sldLayoutId id="2147491769" r:id="rId9"/>
    <p:sldLayoutId id="2147491770" r:id="rId10"/>
    <p:sldLayoutId id="21474917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23155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大班科学公开课动物怎样过冬教案反思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课程目标达成情况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教学过程中的问题与改进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教师自我反思与提升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教学内容与设计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幼儿表现与反馈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https://d.book118.com/126223155121010034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大班科学公开课动物怎样过冬教案反思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2024-09-03T17:42:26.533</cp:lastPrinted>
  <dcterms:created xsi:type="dcterms:W3CDTF">2024-09-03T09:42:26Z</dcterms:created>
  <dcterms:modified xsi:type="dcterms:W3CDTF">2024-09-03T09:42:28Z</dcterms:modified>
</cp:coreProperties>
</file>