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C122C9A-FCC8-41FF-A4D8-3D4F840B53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DBE859-9D51-4D22-ACCB-FA99FBA2F7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6C59D5-48F9-490C-A348-F18F949707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3E1C74-C11C-4A76-93E8-9C5F80EFF4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B775F4A-B154-466B-B071-6BBFD4E14F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DB51FEA-FFE8-4AE3-91FC-69AFFA1DC5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C773F7-CDCA-4633-9186-D176446AB8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73D8BD-2DB9-4E75-836B-A8B47231B9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879184-6451-42AC-A90E-846B456738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826232-347A-48DB-A42D-B7730DF08E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D0F404-9E07-4EA7-A418-B5CC2DC9EA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622502421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汇报人：AA</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2024-01-18</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垃圾分类教育课件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垃圾分类概述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垃圾分类的标准与分类方法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垃圾分类的处理与资源化利用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垃圾分类的实践与案例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垃圾分类教育与推广</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垃圾分类与未来展望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垃圾分类概述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垃圾分类定义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指按照垃圾的成分、属性、利用价值、对环境影响及现有处理方式，分离成同类或异类的若干种类，最终有利于垃圾的减量化、资源化和无害化处理。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垃圾分类意义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减轻环境压力，降低处理成本，减少土地资源的消耗，具有社会、经济、生态等多方面的效益。</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垃圾分类的定义与意义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近年来，我国加速推行垃圾分类制度，全国垃圾分类工作由点到面、逐步启动、成效初显。但总体上，我国垃圾分类覆盖范围有限，工作推进仍面临诸多困难和挑战。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许多发达国家在垃圾分类方面有着较为成熟的经验和做法，如日本、德国等。这些国家通过制定严格的法规和政策，以及采用先进的分类技术和设施，实现了垃圾的有效分类和资源化利用。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垃圾分类的国内外现状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《中华人民共和国固体废物污染环境防治法》、《城市生活垃圾分类及其评价标准》等法规和标准，对垃圾分类提出了明确要求。</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各地政府根据当地实际情况，制定了相应的垃圾分类法规和政策，包括分类标准、分类投放、分类收集、分类运输和分类处理等方面。</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垃圾分类的法规与政策</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地方层面法规政策</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国家层面法规政策</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垃圾分类的标准与分类方法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指适宜回收和可循环再利用的废弃物，包括废纸、废塑料、废玻璃、废金属、废织物等。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可回收物</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指对人体健康或自然环境造成直接或潜在危害的废弃物，包括废电池、废灯管、废药品、废油漆及其容器等。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有害垃圾</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指日常生活产生的容易腐烂的生物质废弃物，包括剩菜剩饭、瓜皮果核、花卉绿植、过期食品等。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湿垃圾</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指除可回收物、有害垃圾和湿垃圾以外的其他废弃物，包括餐巾纸、卫生间用纸、塑料袋、烟蒂等。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干垃圾</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垃圾分类的标准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源头分类</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在垃圾产生的源头进行分类，如家庭、办公室等场所设置分类垃圾桶，引导人们将不同类别的垃圾投放到相应的垃圾桶中。</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有害垃圾特殊处理</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有害垃圾需要特殊处理，以防止对环境和人体健康造成危害。可以通过专门的回收机构或相关部门进行收集和处理。</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专业回收</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通过专业的回收机构对可回收物进行回收再利用，如废纸、废塑料等可以通过回收站或回收企业进行回收处理。</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湿垃圾生物处理</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湿垃圾可以通过生物处理方式进行堆肥或发酵处理，生成有机肥料或生物燃气等资源化利用。</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垃圾分类的方法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分类标识</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在垃圾桶或回收站等分类设施上设置明显的分类标识，标明各类垃圾的投放口和对应的标识图案或文字说明，方便人们准确投放。</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投放时间</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根据当地垃圾分类管理要求，在规定的时间内进行垃圾投放。一般来说，可回收物和有害垃圾的投放时间相对固定，而湿垃圾和干垃圾的投放时间可能因地区而异。</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投放地点</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在指定的地点进行垃圾投放，如小区内的垃圾分类房、公共区域的垃圾分类桶等。避免在非指定地点随意丢弃垃圾。</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投放要求</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投放垃圾时应按照分类标准将不同类别的垃圾投放到相应的垃圾桶中，避免混投混放。同时应注意投放前将垃圾进行适当处理，如将废纸压平、废塑料瓶瓶盖拧松等。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垃圾分类的标识与投放</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垃圾分类的处理与资源化利用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9119" b="1911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8827" r="882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垃圾分类的处理方式</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源头分类</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在垃圾产生的源头进行分类，包括家庭、办公室、学校等场所，通过设置分类垃圾桶、制定分类标准等方式实现。</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专业回收</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由专业的回收公司对各类垃圾进行回收，包括废纸、废塑料、废金属等，通过专业的处理设备进行再利用。</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填埋处理</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对无法回收的垃圾进行填埋处理，选择合适的场地进行填埋，采取防渗、防漏等措施，避免对环境造成污染。</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通过物理或化学方法将垃圾中的有用物质提取出来，如金属、塑料等，经过加工处理后可重新用于生产。</a:t>
            </a:r>
          </a:p>
        </p:txBody>
      </p:sp>
      <p:pic>
        <p:nvPicPr>
          <p:cNvPr id="6" name="Picture 6"/>
          <p:cNvPicPr>
            <a:picLocks noChangeAspect="1"/>
          </p:cNvPicPr>
          <p:nvPr/>
        </p:nvPicPr>
        <p:blipFill>
          <a:blip r:embed="rId2"/>
          <a:srcRect l="10010" r="1001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物质回收利用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将垃圾中的有机物质进行发酵或焚烧处理，产生的热能可用于供暖、发电等。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能量回收利用</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3625" r="3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利用微生物的分解作用，将垃圾中的有机物质转化为稳定的腐殖质，可用于土壤改良、园林绿化等。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生物处理利用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垃圾的资源化利用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节约资源</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回收利用垃圾中的有用物质，可以减少对新资源的需求，从而节约自然资源。</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减少污染</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通过垃圾分类处理和资源化利用，可以减少垃圾对环境的污染，如减少填埋场对地下水和土壤的污染。</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促进可持续发展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垃圾分类处理和资源化利用符合可持续发展的理念，有助于推动循环经济和绿色经济的发展。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5000" r="250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垃圾处理与环境保护的关系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https://d.book118.com/126225024210010042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2024-09-10T10:00:03.311</cp:lastPrinted>
  <dcterms:created xsi:type="dcterms:W3CDTF">2024-09-10T02:00:03Z</dcterms:created>
  <dcterms:modified xsi:type="dcterms:W3CDTF">2024-09-10T02:00:05Z</dcterms:modified>
</cp:coreProperties>
</file>