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5175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defRPr sz="1200" noProof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defRPr sz="1200" noProof="1">
                <a:latin typeface="+mn-lt"/>
                <a:ea typeface="+mn-ea"/>
              </a:defRPr>
            </a:lvl1pPr>
          </a:lstStyle>
          <a:p>
            <a:pPr>
              <a:defRPr/>
            </a:pPr>
            <a:fld id="{7181868C-F533-484B-A959-4E990613D7F0}" type="datetimeFigureOut">
              <a:rPr lang="en-US"/>
              <a:pPr>
                <a:defRPr/>
              </a:pPr>
              <a:t>5/19/2023</a:t>
            </a:fld>
            <a:endParaRPr lang="en-US">
              <a:ea typeface="宋体" panose="02010600030101010101" pitchFamily="2" charset="-122"/>
            </a:endParaRPr>
          </a:p>
        </p:txBody>
      </p:sp>
      <p:sp>
        <p:nvSpPr>
          <p:cNvPr id="6148" name="幻灯片图像占位符 3"/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</p:spPr>
      </p:sp>
      <p:sp>
        <p:nvSpPr>
          <p:cNvPr id="9221" name="备注占位符 4"/>
          <p:cNvSpPr>
            <a:spLocks noGrp="1" noChangeArrowheads="1"/>
          </p:cNvSpPr>
          <p:nvPr>
            <p:ph type="body" sz="quarter" idx="6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  <a:endParaRPr lang="en-US" altLang="zh-CN" noProof="0" smtClean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defRPr sz="1200" noProof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noProof="1"/>
            </a:lvl1pPr>
          </a:lstStyle>
          <a:p>
            <a:fld id="{AE74E5C1-2C09-4CBE-A973-D659EF9EAA7A}" type="slidenum">
              <a:rPr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66550517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9219" name="文本占位符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239691429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2D518-51CC-48EA-A6B0-92C91588D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8AC07-4F96-47DC-986B-B4C9C9401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2B8FA-C4D6-42D9-BF8F-B84A36DA0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3132D-A2C5-4CB4-981B-94AC8732A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E3FE25-2CB5-4DE6-B362-3A5CA21D8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19C119-B49E-472E-A23A-12862C36E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E741C4-3B97-4A6C-B6B6-AB0977640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A4544-CAE3-4914-9ADE-E5FF9A03F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C31A0-1B11-439F-8377-646E3697C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ECB77-E5BA-42CB-90D9-CEE390264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CFCAA-1EF6-40C7-9ADA-77FC356CC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bg bwMode="auto"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4286250"/>
            <a:ext cx="12185650" cy="257175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5"/>
          <p:cNvSpPr txBox="1">
            <a:spLocks noChangeArrowheads="1"/>
          </p:cNvSpPr>
          <p:nvPr userDrawn="1"/>
        </p:nvSpPr>
        <p:spPr bwMode="auto">
          <a:xfrm>
            <a:off x="11091863" y="6330950"/>
            <a:ext cx="9826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600">
                <a:solidFill>
                  <a:schemeClr val="bg1"/>
                </a:solidFill>
              </a:rPr>
              <a:t>—  </a:t>
            </a:r>
            <a:fld id="{4BB9227E-8818-4A58-8144-48328B571D62}" type="slidenum">
              <a:rPr lang="zh-CN" altLang="en-US" sz="1600">
                <a:solidFill>
                  <a:schemeClr val="bg1"/>
                </a:solidFill>
              </a:rPr>
              <a:pPr eaLnBrk="1" hangingPunct="1"/>
              <a:t>‹#›</a:t>
            </a:fld>
            <a:r>
              <a:rPr lang="zh-CN" altLang="en-US" sz="1600">
                <a:solidFill>
                  <a:schemeClr val="bg1"/>
                </a:solidFill>
              </a:rPr>
              <a:t> </a:t>
            </a:r>
            <a:r>
              <a:rPr lang="en-US" altLang="zh-CN" sz="1600">
                <a:solidFill>
                  <a:schemeClr val="bg1"/>
                </a:solidFill>
              </a:rPr>
              <a:t>—</a:t>
            </a:r>
            <a:r>
              <a:rPr lang="zh-CN" altLang="en-US" sz="1600">
                <a:solidFill>
                  <a:schemeClr val="bg1"/>
                </a:solidFill>
              </a:rPr>
              <a:t> </a:t>
            </a:r>
            <a:endParaRPr lang="zh-CN" altLang="en-US" sz="16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第一章">
    <p:bg>
      <p:bgPr>
        <a:blipFill dpi="0" rotWithShape="1">
          <a:blip r:embed="rId1">
            <a:lum/>
          </a:blip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0"/>
          <p:cNvSpPr>
            <a:spLocks noChangeArrowheads="1"/>
          </p:cNvSpPr>
          <p:nvPr userDrawn="1"/>
        </p:nvSpPr>
        <p:spPr bwMode="auto">
          <a:xfrm>
            <a:off x="1646238" y="1679575"/>
            <a:ext cx="4810125" cy="4321175"/>
          </a:xfrm>
          <a:prstGeom prst="rect">
            <a:avLst/>
          </a:prstGeom>
          <a:solidFill>
            <a:srgbClr val="FFFFFF"/>
          </a:solidFill>
          <a:ln w="19050">
            <a:solidFill>
              <a:srgbClr val="EAEAEA"/>
            </a:solidFill>
            <a:miter lim="800000"/>
          </a:ln>
          <a:effectLst>
            <a:outerShdw dist="53882" dir="2700000" algn="ctr" rotWithShape="0">
              <a:srgbClr val="4D4D4D">
                <a:alpha val="50000"/>
              </a:srgbClr>
            </a:outerShdw>
          </a:effectLst>
        </p:spPr>
        <p:txBody>
          <a:bodyPr lIns="108000" tIns="108000" rIns="144000" bIns="72000"/>
          <a:lstStyle>
            <a:defPPr>
              <a:defRPr lang="zh-CN"/>
            </a:defPPr>
            <a:lvl1pPr marL="190500" indent="-1905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4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/>
            </a:pPr>
            <a:endParaRPr lang="en-US" altLang="zh-CN" smtClean="0"/>
          </a:p>
        </p:txBody>
      </p:sp>
      <p:sp>
        <p:nvSpPr>
          <p:cNvPr id="3" name="Rectangle 10"/>
          <p:cNvSpPr>
            <a:spLocks noChangeArrowheads="1"/>
          </p:cNvSpPr>
          <p:nvPr userDrawn="1"/>
        </p:nvSpPr>
        <p:spPr bwMode="auto">
          <a:xfrm>
            <a:off x="7002463" y="1679575"/>
            <a:ext cx="4810125" cy="4321175"/>
          </a:xfrm>
          <a:prstGeom prst="rect">
            <a:avLst/>
          </a:prstGeom>
          <a:solidFill>
            <a:srgbClr val="FFFFFF"/>
          </a:solidFill>
          <a:ln w="19050">
            <a:solidFill>
              <a:srgbClr val="EAEAEA"/>
            </a:solidFill>
            <a:miter lim="800000"/>
          </a:ln>
          <a:effectLst>
            <a:outerShdw dist="53882" dir="2700000" algn="ctr" rotWithShape="0">
              <a:srgbClr val="4D4D4D">
                <a:alpha val="50000"/>
              </a:srgbClr>
            </a:outerShdw>
          </a:effectLst>
        </p:spPr>
        <p:txBody>
          <a:bodyPr lIns="108000" tIns="108000" rIns="144000" bIns="72000"/>
          <a:lstStyle>
            <a:defPPr>
              <a:defRPr lang="zh-CN"/>
            </a:defPPr>
            <a:lvl1pPr marL="190500" indent="-1905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4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/>
            </a:pPr>
            <a:endParaRPr lang="en-US" altLang="zh-CN" smtClean="0"/>
          </a:p>
        </p:txBody>
      </p:sp>
      <p:sp>
        <p:nvSpPr>
          <p:cNvPr id="4" name="矩形 3"/>
          <p:cNvSpPr/>
          <p:nvPr userDrawn="1"/>
        </p:nvSpPr>
        <p:spPr>
          <a:xfrm>
            <a:off x="454025" y="0"/>
            <a:ext cx="785813" cy="39290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</p:spTree>
  </p:cSld>
  <p:clrMapOvr>
    <a:masterClrMapping/>
  </p:clrMapOvr>
  <p:transition spd="slow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5"/>
          <p:cNvGrpSpPr/>
          <p:nvPr userDrawn="1"/>
        </p:nvGrpSpPr>
        <p:grpSpPr>
          <a:xfrm>
            <a:off x="-22225" y="0"/>
            <a:ext cx="12239625" cy="835025"/>
            <a:chOff x="-36" y="0"/>
            <a:chExt cx="19276" cy="1422"/>
          </a:xfrm>
        </p:grpSpPr>
        <p:sp>
          <p:nvSpPr>
            <p:cNvPr id="3" name="矩形 2"/>
            <p:cNvSpPr/>
            <p:nvPr userDrawn="1"/>
          </p:nvSpPr>
          <p:spPr>
            <a:xfrm>
              <a:off x="-36" y="0"/>
              <a:ext cx="19276" cy="1422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4" name="矩形 3"/>
            <p:cNvSpPr/>
            <p:nvPr userDrawn="1"/>
          </p:nvSpPr>
          <p:spPr>
            <a:xfrm>
              <a:off x="532" y="0"/>
              <a:ext cx="680" cy="1422"/>
            </a:xfrm>
            <a:prstGeom prst="rect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5" name="矩形 4"/>
            <p:cNvSpPr/>
            <p:nvPr userDrawn="1"/>
          </p:nvSpPr>
          <p:spPr>
            <a:xfrm>
              <a:off x="1414" y="0"/>
              <a:ext cx="400" cy="1422"/>
            </a:xfrm>
            <a:prstGeom prst="rect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</p:grpSp>
      <p:grpSp>
        <p:nvGrpSpPr>
          <p:cNvPr id="6" name="组合 7"/>
          <p:cNvGrpSpPr/>
          <p:nvPr userDrawn="1"/>
        </p:nvGrpSpPr>
        <p:grpSpPr>
          <a:xfrm>
            <a:off x="433388" y="1044575"/>
            <a:ext cx="719137" cy="431800"/>
            <a:chOff x="4500" y="2225"/>
            <a:chExt cx="1133" cy="680"/>
          </a:xfrm>
        </p:grpSpPr>
        <p:sp>
          <p:nvSpPr>
            <p:cNvPr id="7" name="燕尾形箭头"/>
            <p:cNvSpPr/>
            <p:nvPr userDrawn="1"/>
          </p:nvSpPr>
          <p:spPr>
            <a:xfrm>
              <a:off x="4500" y="2225"/>
              <a:ext cx="680" cy="680"/>
            </a:xfrm>
            <a:prstGeom prst="chevron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noProof="1">
                <a:solidFill>
                  <a:srgbClr val="FFFFFF"/>
                </a:solidFill>
              </a:endParaRPr>
            </a:p>
          </p:txBody>
        </p:sp>
        <p:sp>
          <p:nvSpPr>
            <p:cNvPr id="8" name="燕尾形箭头"/>
            <p:cNvSpPr/>
            <p:nvPr userDrawn="1"/>
          </p:nvSpPr>
          <p:spPr>
            <a:xfrm>
              <a:off x="4953" y="2225"/>
              <a:ext cx="680" cy="680"/>
            </a:xfrm>
            <a:prstGeom prst="chevron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noProof="1">
                <a:solidFill>
                  <a:srgbClr val="FFFFFF"/>
                </a:solidFill>
              </a:endParaRPr>
            </a:p>
          </p:txBody>
        </p:sp>
      </p:grpSp>
      <p:sp>
        <p:nvSpPr>
          <p:cNvPr id="9" name="TextBox 15"/>
          <p:cNvSpPr txBox="1">
            <a:spLocks noChangeArrowheads="1"/>
          </p:cNvSpPr>
          <p:nvPr userDrawn="1"/>
        </p:nvSpPr>
        <p:spPr bwMode="auto">
          <a:xfrm>
            <a:off x="11091863" y="6330950"/>
            <a:ext cx="9826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600">
                <a:solidFill>
                  <a:srgbClr val="7FBA00"/>
                </a:solidFill>
              </a:rPr>
              <a:t>—  </a:t>
            </a:r>
            <a:fld id="{79994350-E769-4853-89FB-09EF48E36690}" type="slidenum">
              <a:rPr lang="zh-CN" altLang="en-US" sz="1600">
                <a:solidFill>
                  <a:srgbClr val="7FBA00"/>
                </a:solidFill>
              </a:rPr>
              <a:pPr eaLnBrk="1" hangingPunct="1"/>
              <a:t>‹#›</a:t>
            </a:fld>
            <a:r>
              <a:rPr lang="zh-CN" altLang="en-US" sz="1600">
                <a:solidFill>
                  <a:srgbClr val="7FBA00"/>
                </a:solidFill>
              </a:rPr>
              <a:t> </a:t>
            </a:r>
            <a:r>
              <a:rPr lang="en-US" altLang="zh-CN" sz="1600">
                <a:solidFill>
                  <a:srgbClr val="7FBA00"/>
                </a:solidFill>
              </a:rPr>
              <a:t>—</a:t>
            </a:r>
            <a:r>
              <a:rPr lang="zh-CN" altLang="en-US" sz="1600">
                <a:solidFill>
                  <a:srgbClr val="7FBA00"/>
                </a:solidFill>
              </a:rPr>
              <a:t> </a:t>
            </a:r>
            <a:endParaRPr lang="zh-CN" altLang="en-US" sz="160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两栏内容">
    <p:bg>
      <p:bgPr>
        <a:blipFill dpi="0" rotWithShape="1">
          <a:blip r:embed="rId1">
            <a:lum/>
          </a:blip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5"/>
          <p:cNvSpPr txBox="1">
            <a:spLocks noChangeArrowheads="1"/>
          </p:cNvSpPr>
          <p:nvPr userDrawn="1"/>
        </p:nvSpPr>
        <p:spPr bwMode="auto">
          <a:xfrm>
            <a:off x="11091863" y="6330950"/>
            <a:ext cx="9826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600">
                <a:solidFill>
                  <a:srgbClr val="BFBFBF"/>
                </a:solidFill>
              </a:rPr>
              <a:t>—  </a:t>
            </a:r>
            <a:fld id="{6D3116B3-7559-49CF-AEB8-2769534D1A01}" type="slidenum">
              <a:rPr lang="zh-CN" altLang="en-US" sz="1600">
                <a:solidFill>
                  <a:srgbClr val="BFBFBF"/>
                </a:solidFill>
              </a:rPr>
              <a:pPr eaLnBrk="1" hangingPunct="1"/>
              <a:t>‹#›</a:t>
            </a:fld>
            <a:r>
              <a:rPr lang="zh-CN" altLang="en-US" sz="1600">
                <a:solidFill>
                  <a:srgbClr val="BFBFBF"/>
                </a:solidFill>
              </a:rPr>
              <a:t> </a:t>
            </a:r>
            <a:r>
              <a:rPr lang="en-US" altLang="zh-CN" sz="1600">
                <a:solidFill>
                  <a:srgbClr val="BFBFBF"/>
                </a:solidFill>
              </a:rPr>
              <a:t>—</a:t>
            </a:r>
            <a:r>
              <a:rPr lang="zh-CN" altLang="en-US" sz="1600">
                <a:solidFill>
                  <a:srgbClr val="BFBFBF"/>
                </a:solidFill>
              </a:rPr>
              <a:t> </a:t>
            </a:r>
            <a:endParaRPr lang="zh-CN" altLang="en-US" sz="1600">
              <a:solidFill>
                <a:srgbClr val="BFBFB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 userDrawn="1"/>
        </p:nvSpPr>
        <p:spPr>
          <a:xfrm>
            <a:off x="454025" y="0"/>
            <a:ext cx="857250" cy="39290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</p:spTree>
  </p:cSld>
  <p:clrMapOvr>
    <a:masterClrMapping/>
  </p:clrMapOvr>
  <p:transition spd="slow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尾页">
    <p:bg>
      <p:bgPr>
        <a:gradFill>
          <a:gsLst>
            <a:gs pos="0">
              <a:srgbClr val="7C7C7C"/>
            </a:gs>
            <a:gs pos="100000">
              <a:schemeClr val="tx1">
                <a:lumMod val="95000"/>
                <a:lumOff val="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备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push dir="u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</p:sldLayoutIdLst>
  <p:transition spd="slow"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.xml" /><Relationship Id="rId11" Type="http://schemas.openxmlformats.org/officeDocument/2006/relationships/tags" Target="../tags/tag1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tags" Target="../tags/tag10.xml" /><Relationship Id="rId7" Type="http://schemas.openxmlformats.org/officeDocument/2006/relationships/tags" Target="../tags/tag11.xml" /><Relationship Id="rId8" Type="http://schemas.openxmlformats.org/officeDocument/2006/relationships/tags" Target="../tags/tag12.xml" /><Relationship Id="rId9" Type="http://schemas.openxmlformats.org/officeDocument/2006/relationships/tags" Target="../tags/tag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.xml" /><Relationship Id="rId3" Type="http://schemas.openxmlformats.org/officeDocument/2006/relationships/tags" Target="../tags/tag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6.xml" /><Relationship Id="rId11" Type="http://schemas.openxmlformats.org/officeDocument/2006/relationships/tags" Target="../tags/tag2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251222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C:\Users\Administrator\Desktop\4.jpg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-1" y="0"/>
            <a:ext cx="12195175" cy="6858000"/>
          </a:xfrm>
          <a:prstGeom prst="rect">
            <a:avLst/>
          </a:prstGeom>
          <a:noFill/>
        </p:spPr>
      </p:pic>
      <p:sp>
        <p:nvSpPr>
          <p:cNvPr id="2" name="文本框 1"/>
          <p:cNvSpPr txBox="1"/>
          <p:nvPr/>
        </p:nvSpPr>
        <p:spPr>
          <a:xfrm>
            <a:off x="0" y="2636934"/>
            <a:ext cx="6552546" cy="1138773"/>
          </a:xfrm>
          <a:prstGeom prst="rect">
            <a:avLst/>
          </a:prstGeom>
          <a:solidFill>
            <a:schemeClr val="bg2">
              <a:lumMod val="75000"/>
              <a:alpha val="71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r>
              <a:rPr lang="zh-CN" altLang="en-US" sz="6800" b="1" noProof="1">
                <a:solidFill>
                  <a:srgbClr val="0070C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</a:rPr>
              <a:t>前</a:t>
            </a:r>
            <a:r>
              <a:rPr lang="zh-CN" altLang="en-US" sz="6800" b="1" noProof="1" smtClean="0">
                <a:solidFill>
                  <a:srgbClr val="0070C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</a:rPr>
              <a:t>厅服务与管理</a:t>
            </a:r>
            <a:endParaRPr lang="zh-CN" altLang="en-US" sz="6800" b="1" noProof="1">
              <a:solidFill>
                <a:srgbClr val="0070C0"/>
              </a:solidFill>
              <a:effectLst>
                <a:reflection blurRad="6350" stA="28000" endPos="25000" dist="60007" dir="5400000" sy="-100000" algn="bl" rotWithShape="0"/>
              </a:effectLst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8200" name="Picture 8" descr="E:\写作\可直接用的样式\可直接用的样式\PPT素材\hli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6443127" y="2132893"/>
            <a:ext cx="5791762" cy="47251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3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5" y="-2822"/>
            <a:ext cx="4663200" cy="6863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713" tIns="43356" rIns="86713" bIns="43356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900"/>
          </a:p>
        </p:txBody>
      </p:sp>
      <p:sp>
        <p:nvSpPr>
          <p:cNvPr id="11" name="MH_Others_1"/>
          <p:cNvSpPr txBox="1"/>
          <p:nvPr>
            <p:custDataLst>
              <p:tags r:id="rId2"/>
            </p:custDataLst>
          </p:nvPr>
        </p:nvSpPr>
        <p:spPr>
          <a:xfrm>
            <a:off x="1179588" y="1328258"/>
            <a:ext cx="2304694" cy="9629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3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  <a:sym typeface="Arial" pitchFamily="34" charset="0"/>
              </a:rPr>
              <a:t>目  录</a:t>
            </a:r>
          </a:p>
        </p:txBody>
      </p:sp>
      <p:sp>
        <p:nvSpPr>
          <p:cNvPr id="17" name="MH_Others_2"/>
          <p:cNvSpPr txBox="1"/>
          <p:nvPr>
            <p:custDataLst>
              <p:tags r:id="rId3"/>
            </p:custDataLst>
          </p:nvPr>
        </p:nvSpPr>
        <p:spPr>
          <a:xfrm>
            <a:off x="1191227" y="2291220"/>
            <a:ext cx="2281415" cy="41549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7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  <a:sym typeface="Arial" pitchFamily="34" charset="0"/>
              </a:rPr>
              <a:t>CONTENTS</a:t>
            </a:r>
            <a:endParaRPr lang="zh-CN" altLang="en-US" sz="2700" b="1">
              <a:solidFill>
                <a:schemeClr val="bg1"/>
              </a:solidFill>
              <a:latin typeface="Arial" pitchFamily="34" charset="0"/>
              <a:ea typeface="微软雅黑" pitchFamily="34" charset="-122"/>
              <a:sym typeface="Arial" pitchFamily="34" charset="0"/>
            </a:endParaRPr>
          </a:p>
        </p:txBody>
      </p:sp>
      <p:grpSp>
        <p:nvGrpSpPr>
          <p:cNvPr id="3" name="组合 15"/>
          <p:cNvGrpSpPr/>
          <p:nvPr/>
        </p:nvGrpSpPr>
        <p:grpSpPr>
          <a:xfrm>
            <a:off x="5428509" y="3034620"/>
            <a:ext cx="6352331" cy="880281"/>
            <a:chOff x="8992" y="4487"/>
            <a:chExt cx="10548" cy="1462"/>
          </a:xfrm>
        </p:grpSpPr>
        <p:grpSp>
          <p:nvGrpSpPr>
            <p:cNvPr id="4" name="组合 4"/>
            <p:cNvGrpSpPr/>
            <p:nvPr/>
          </p:nvGrpSpPr>
          <p:grpSpPr>
            <a:xfrm>
              <a:off x="8992" y="4487"/>
              <a:ext cx="1622" cy="1462"/>
              <a:chOff x="10348" y="6411"/>
              <a:chExt cx="1622" cy="1462"/>
            </a:xfrm>
          </p:grpSpPr>
          <p:sp>
            <p:nvSpPr>
              <p:cNvPr id="71" name="Freeform 5"/>
              <p:cNvSpPr>
                <a:spLocks noChangeAspect="1"/>
              </p:cNvSpPr>
              <p:nvPr/>
            </p:nvSpPr>
            <p:spPr bwMode="auto">
              <a:xfrm>
                <a:off x="10348" y="6411"/>
                <a:ext cx="1622" cy="1462"/>
              </a:xfrm>
              <a:custGeom>
                <a:gdLst>
                  <a:gd name="T0" fmla="*/ 2151 w 2740"/>
                  <a:gd name="T1" fmla="*/ 2315 h 2446"/>
                  <a:gd name="T2" fmla="*/ 2055 w 2740"/>
                  <a:gd name="T3" fmla="*/ 2410 h 2446"/>
                  <a:gd name="T4" fmla="*/ 1918 w 2740"/>
                  <a:gd name="T5" fmla="*/ 2445 h 2446"/>
                  <a:gd name="T6" fmla="*/ 816 w 2740"/>
                  <a:gd name="T7" fmla="*/ 2445 h 2446"/>
                  <a:gd name="T8" fmla="*/ 685 w 2740"/>
                  <a:gd name="T9" fmla="*/ 2410 h 2446"/>
                  <a:gd name="T10" fmla="*/ 589 w 2740"/>
                  <a:gd name="T11" fmla="*/ 2314 h 2446"/>
                  <a:gd name="T12" fmla="*/ 36 w 2740"/>
                  <a:gd name="T13" fmla="*/ 1356 h 2446"/>
                  <a:gd name="T14" fmla="*/ 0 w 2740"/>
                  <a:gd name="T15" fmla="*/ 1223 h 2446"/>
                  <a:gd name="T16" fmla="*/ 36 w 2740"/>
                  <a:gd name="T17" fmla="*/ 1089 h 2446"/>
                  <a:gd name="T18" fmla="*/ 587 w 2740"/>
                  <a:gd name="T19" fmla="*/ 135 h 2446"/>
                  <a:gd name="T20" fmla="*/ 685 w 2740"/>
                  <a:gd name="T21" fmla="*/ 37 h 2446"/>
                  <a:gd name="T22" fmla="*/ 810 w 2740"/>
                  <a:gd name="T23" fmla="*/ 1 h 2446"/>
                  <a:gd name="T24" fmla="*/ 1916 w 2740"/>
                  <a:gd name="T25" fmla="*/ 1 h 2446"/>
                  <a:gd name="T26" fmla="*/ 2055 w 2740"/>
                  <a:gd name="T27" fmla="*/ 37 h 2446"/>
                  <a:gd name="T28" fmla="*/ 2151 w 2740"/>
                  <a:gd name="T29" fmla="*/ 132 h 2446"/>
                  <a:gd name="T30" fmla="*/ 2702 w 2740"/>
                  <a:gd name="T31" fmla="*/ 1086 h 2446"/>
                  <a:gd name="T32" fmla="*/ 2740 w 2740"/>
                  <a:gd name="T33" fmla="*/ 1223 h 2446"/>
                  <a:gd name="T34" fmla="*/ 2701 w 2740"/>
                  <a:gd name="T35" fmla="*/ 1361 h 2446"/>
                  <a:gd name="T36" fmla="*/ 2151 w 2740"/>
                  <a:gd name="T37" fmla="*/ 2315 h 24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740" h="2446">
                    <a:moveTo>
                      <a:pt x="2151" y="2315"/>
                    </a:moveTo>
                    <a:cubicBezTo>
                      <a:pt x="2128" y="2353"/>
                      <a:pt x="2096" y="2386"/>
                      <a:pt x="2055" y="2410"/>
                    </a:cubicBezTo>
                    <a:cubicBezTo>
                      <a:pt x="2012" y="2435"/>
                      <a:pt x="1965" y="2446"/>
                      <a:pt x="1918" y="2445"/>
                    </a:cubicBezTo>
                    <a:lnTo>
                      <a:pt x="816" y="2445"/>
                    </a:lnTo>
                    <a:cubicBezTo>
                      <a:pt x="772" y="2445"/>
                      <a:pt x="726" y="2434"/>
                      <a:pt x="685" y="2410"/>
                    </a:cubicBezTo>
                    <a:cubicBezTo>
                      <a:pt x="644" y="2386"/>
                      <a:pt x="611" y="2353"/>
                      <a:pt x="589" y="2314"/>
                    </a:cubicBezTo>
                    <a:lnTo>
                      <a:pt x="36" y="1356"/>
                    </a:lnTo>
                    <a:cubicBezTo>
                      <a:pt x="13" y="1317"/>
                      <a:pt x="0" y="1272"/>
                      <a:pt x="0" y="1223"/>
                    </a:cubicBezTo>
                    <a:cubicBezTo>
                      <a:pt x="0" y="1174"/>
                      <a:pt x="13" y="1129"/>
                      <a:pt x="36" y="1089"/>
                    </a:cubicBezTo>
                    <a:lnTo>
                      <a:pt x="587" y="135"/>
                    </a:lnTo>
                    <a:cubicBezTo>
                      <a:pt x="610" y="96"/>
                      <a:pt x="643" y="61"/>
                      <a:pt x="685" y="37"/>
                    </a:cubicBezTo>
                    <a:cubicBezTo>
                      <a:pt x="724" y="14"/>
                      <a:pt x="767" y="2"/>
                      <a:pt x="810" y="1"/>
                    </a:cubicBezTo>
                    <a:lnTo>
                      <a:pt x="1916" y="1"/>
                    </a:lnTo>
                    <a:cubicBezTo>
                      <a:pt x="1963" y="0"/>
                      <a:pt x="2011" y="11"/>
                      <a:pt x="2055" y="37"/>
                    </a:cubicBezTo>
                    <a:cubicBezTo>
                      <a:pt x="2096" y="60"/>
                      <a:pt x="2129" y="93"/>
                      <a:pt x="2151" y="132"/>
                    </a:cubicBezTo>
                    <a:lnTo>
                      <a:pt x="2702" y="1086"/>
                    </a:lnTo>
                    <a:cubicBezTo>
                      <a:pt x="2726" y="1126"/>
                      <a:pt x="2740" y="1173"/>
                      <a:pt x="2740" y="1223"/>
                    </a:cubicBezTo>
                    <a:cubicBezTo>
                      <a:pt x="2740" y="1274"/>
                      <a:pt x="2726" y="1321"/>
                      <a:pt x="2701" y="1361"/>
                    </a:cubicBezTo>
                    <a:lnTo>
                      <a:pt x="2151" y="2315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>
                <a:noFill/>
                <a:prstDash val="solid"/>
                <a:miter lim="800000"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vert="horz" wrap="square" lIns="91422" tIns="45711" rIns="91422" bIns="45711" numCol="1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600">
                  <a:solidFill>
                    <a:srgbClr val="3CCCC7"/>
                  </a:solidFill>
                </a:endParaRPr>
              </a:p>
            </p:txBody>
          </p:sp>
          <p:sp>
            <p:nvSpPr>
              <p:cNvPr id="75" name="KSO_Shape"/>
              <p:cNvSpPr>
                <a:spLocks noChangeAspect="1"/>
              </p:cNvSpPr>
              <p:nvPr/>
            </p:nvSpPr>
            <p:spPr bwMode="auto">
              <a:xfrm>
                <a:off x="10830" y="6903"/>
                <a:ext cx="821" cy="626"/>
              </a:xfrm>
              <a:custGeom>
                <a:gdLst>
                  <a:gd name="T0" fmla="*/ 432030 w 2125663"/>
                  <a:gd name="T1" fmla="*/ 1344893 h 1811338"/>
                  <a:gd name="T2" fmla="*/ 462740 w 2125663"/>
                  <a:gd name="T3" fmla="*/ 1477960 h 1811338"/>
                  <a:gd name="T4" fmla="*/ 513638 w 2125663"/>
                  <a:gd name="T5" fmla="*/ 1557743 h 1811338"/>
                  <a:gd name="T6" fmla="*/ 516481 w 2125663"/>
                  <a:gd name="T7" fmla="*/ 1336346 h 1811338"/>
                  <a:gd name="T8" fmla="*/ 503401 w 2125663"/>
                  <a:gd name="T9" fmla="*/ 1310416 h 1811338"/>
                  <a:gd name="T10" fmla="*/ 515913 w 2125663"/>
                  <a:gd name="T11" fmla="*/ 1250009 h 1811338"/>
                  <a:gd name="T12" fmla="*/ 618846 w 2125663"/>
                  <a:gd name="T13" fmla="*/ 1242885 h 1811338"/>
                  <a:gd name="T14" fmla="*/ 643583 w 2125663"/>
                  <a:gd name="T15" fmla="*/ 1263116 h 1811338"/>
                  <a:gd name="T16" fmla="*/ 642446 w 2125663"/>
                  <a:gd name="T17" fmla="*/ 1324948 h 1811338"/>
                  <a:gd name="T18" fmla="*/ 619414 w 2125663"/>
                  <a:gd name="T19" fmla="*/ 1342899 h 1811338"/>
                  <a:gd name="T20" fmla="*/ 664057 w 2125663"/>
                  <a:gd name="T21" fmla="*/ 1524691 h 1811338"/>
                  <a:gd name="T22" fmla="*/ 704434 w 2125663"/>
                  <a:gd name="T23" fmla="*/ 1417553 h 1811338"/>
                  <a:gd name="T24" fmla="*/ 725191 w 2125663"/>
                  <a:gd name="T25" fmla="*/ 1259697 h 1811338"/>
                  <a:gd name="T26" fmla="*/ 857412 w 2125663"/>
                  <a:gd name="T27" fmla="*/ 1192451 h 1811338"/>
                  <a:gd name="T28" fmla="*/ 923096 w 2125663"/>
                  <a:gd name="T29" fmla="*/ 1212682 h 1811338"/>
                  <a:gd name="T30" fmla="*/ 970013 w 2125663"/>
                  <a:gd name="T31" fmla="*/ 1259697 h 1811338"/>
                  <a:gd name="T32" fmla="*/ 990201 w 2125663"/>
                  <a:gd name="T33" fmla="*/ 1325233 h 1811338"/>
                  <a:gd name="T34" fmla="*/ 980818 w 2125663"/>
                  <a:gd name="T35" fmla="*/ 1537228 h 1811338"/>
                  <a:gd name="T36" fmla="*/ 935891 w 2125663"/>
                  <a:gd name="T37" fmla="*/ 1570566 h 1811338"/>
                  <a:gd name="T38" fmla="*/ 798837 w 2125663"/>
                  <a:gd name="T39" fmla="*/ 1607608 h 1811338"/>
                  <a:gd name="T40" fmla="*/ 617424 w 2125663"/>
                  <a:gd name="T41" fmla="*/ 1622140 h 1811338"/>
                  <a:gd name="T42" fmla="*/ 428049 w 2125663"/>
                  <a:gd name="T43" fmla="*/ 1615872 h 1811338"/>
                  <a:gd name="T44" fmla="*/ 264551 w 2125663"/>
                  <a:gd name="T45" fmla="*/ 1588232 h 1811338"/>
                  <a:gd name="T46" fmla="*/ 180669 w 2125663"/>
                  <a:gd name="T47" fmla="*/ 1549481 h 1811338"/>
                  <a:gd name="T48" fmla="*/ 159912 w 2125663"/>
                  <a:gd name="T49" fmla="*/ 1517283 h 1811338"/>
                  <a:gd name="T50" fmla="*/ 167873 w 2125663"/>
                  <a:gd name="T51" fmla="*/ 1284201 h 1811338"/>
                  <a:gd name="T52" fmla="*/ 205123 w 2125663"/>
                  <a:gd name="T53" fmla="*/ 1228638 h 1811338"/>
                  <a:gd name="T54" fmla="*/ 264266 w 2125663"/>
                  <a:gd name="T55" fmla="*/ 1196440 h 1811338"/>
                  <a:gd name="T56" fmla="*/ 421225 w 2125663"/>
                  <a:gd name="T57" fmla="*/ 1183048 h 1811338"/>
                  <a:gd name="T58" fmla="*/ 433514 w 2125663"/>
                  <a:gd name="T59" fmla="*/ 761303 h 1811338"/>
                  <a:gd name="T60" fmla="*/ 391450 w 2125663"/>
                  <a:gd name="T61" fmla="*/ 813630 h 1811338"/>
                  <a:gd name="T62" fmla="*/ 379229 w 2125663"/>
                  <a:gd name="T63" fmla="*/ 902075 h 1811338"/>
                  <a:gd name="T64" fmla="*/ 414756 w 2125663"/>
                  <a:gd name="T65" fmla="*/ 1016114 h 1811338"/>
                  <a:gd name="T66" fmla="*/ 487516 w 2125663"/>
                  <a:gd name="T67" fmla="*/ 1099439 h 1811338"/>
                  <a:gd name="T68" fmla="*/ 567666 w 2125663"/>
                  <a:gd name="T69" fmla="*/ 1135272 h 1811338"/>
                  <a:gd name="T70" fmla="*/ 645542 w 2125663"/>
                  <a:gd name="T71" fmla="*/ 1111099 h 1811338"/>
                  <a:gd name="T72" fmla="*/ 722282 w 2125663"/>
                  <a:gd name="T73" fmla="*/ 1035452 h 1811338"/>
                  <a:gd name="T74" fmla="*/ 767757 w 2125663"/>
                  <a:gd name="T75" fmla="*/ 926248 h 1811338"/>
                  <a:gd name="T76" fmla="*/ 666290 w 2125663"/>
                  <a:gd name="T77" fmla="*/ 863967 h 1811338"/>
                  <a:gd name="T78" fmla="*/ 546918 w 2125663"/>
                  <a:gd name="T79" fmla="*/ 832116 h 1811338"/>
                  <a:gd name="T80" fmla="*/ 484389 w 2125663"/>
                  <a:gd name="T81" fmla="*/ 790595 h 1811338"/>
                  <a:gd name="T82" fmla="*/ 452273 w 2125663"/>
                  <a:gd name="T83" fmla="*/ 760734 h 1811338"/>
                  <a:gd name="T84" fmla="*/ 568234 w 2125663"/>
                  <a:gd name="T85" fmla="*/ 587258 h 1811338"/>
                  <a:gd name="T86" fmla="*/ 631616 w 2125663"/>
                  <a:gd name="T87" fmla="*/ 594937 h 1811338"/>
                  <a:gd name="T88" fmla="*/ 705513 w 2125663"/>
                  <a:gd name="T89" fmla="*/ 631054 h 1811338"/>
                  <a:gd name="T90" fmla="*/ 790210 w 2125663"/>
                  <a:gd name="T91" fmla="*/ 732864 h 1811338"/>
                  <a:gd name="T92" fmla="*/ 826306 w 2125663"/>
                  <a:gd name="T93" fmla="*/ 873920 h 1811338"/>
                  <a:gd name="T94" fmla="*/ 818064 w 2125663"/>
                  <a:gd name="T95" fmla="*/ 959237 h 1811338"/>
                  <a:gd name="T96" fmla="*/ 780831 w 2125663"/>
                  <a:gd name="T97" fmla="*/ 1048534 h 1811338"/>
                  <a:gd name="T98" fmla="*/ 687607 w 2125663"/>
                  <a:gd name="T99" fmla="*/ 1148922 h 1811338"/>
                  <a:gd name="T100" fmla="*/ 588983 w 2125663"/>
                  <a:gd name="T101" fmla="*/ 1190727 h 1811338"/>
                  <a:gd name="T102" fmla="*/ 525033 w 2125663"/>
                  <a:gd name="T103" fmla="*/ 1182480 h 1811338"/>
                  <a:gd name="T104" fmla="*/ 421293 w 2125663"/>
                  <a:gd name="T105" fmla="*/ 1115081 h 1811338"/>
                  <a:gd name="T106" fmla="*/ 345406 w 2125663"/>
                  <a:gd name="T107" fmla="*/ 1002463 h 1811338"/>
                  <a:gd name="T108" fmla="*/ 325511 w 2125663"/>
                  <a:gd name="T109" fmla="*/ 929092 h 1811338"/>
                  <a:gd name="T110" fmla="*/ 330627 w 2125663"/>
                  <a:gd name="T111" fmla="*/ 813915 h 1811338"/>
                  <a:gd name="T112" fmla="*/ 388324 w 2125663"/>
                  <a:gd name="T113" fmla="*/ 686510 h 1811338"/>
                  <a:gd name="T114" fmla="*/ 482400 w 2125663"/>
                  <a:gd name="T115" fmla="*/ 608303 h 1811338"/>
                  <a:gd name="T116" fmla="*/ 542939 w 2125663"/>
                  <a:gd name="T117" fmla="*/ 589534 h 1811338"/>
                  <a:gd name="T118" fmla="*/ 0 w 2125663"/>
                  <a:gd name="T119" fmla="*/ 0 h 1811338"/>
                  <a:gd name="T120" fmla="*/ 174993 w 2125663"/>
                  <a:gd name="T121" fmla="*/ 1118883 h 1811338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2125663" h="1811338">
                    <a:moveTo>
                      <a:pt x="470017" y="1320800"/>
                    </a:moveTo>
                    <a:lnTo>
                      <a:pt x="470335" y="1343069"/>
                    </a:lnTo>
                    <a:lnTo>
                      <a:pt x="471286" y="1364382"/>
                    </a:lnTo>
                    <a:lnTo>
                      <a:pt x="472238" y="1385696"/>
                    </a:lnTo>
                    <a:lnTo>
                      <a:pt x="473190" y="1406374"/>
                    </a:lnTo>
                    <a:lnTo>
                      <a:pt x="474459" y="1426415"/>
                    </a:lnTo>
                    <a:lnTo>
                      <a:pt x="476363" y="1446139"/>
                    </a:lnTo>
                    <a:lnTo>
                      <a:pt x="478267" y="1464908"/>
                    </a:lnTo>
                    <a:lnTo>
                      <a:pt x="480170" y="1483677"/>
                    </a:lnTo>
                    <a:lnTo>
                      <a:pt x="482074" y="1501491"/>
                    </a:lnTo>
                    <a:lnTo>
                      <a:pt x="484612" y="1518988"/>
                    </a:lnTo>
                    <a:lnTo>
                      <a:pt x="487468" y="1535530"/>
                    </a:lnTo>
                    <a:lnTo>
                      <a:pt x="490323" y="1552072"/>
                    </a:lnTo>
                    <a:lnTo>
                      <a:pt x="493179" y="1567660"/>
                    </a:lnTo>
                    <a:lnTo>
                      <a:pt x="496352" y="1582611"/>
                    </a:lnTo>
                    <a:lnTo>
                      <a:pt x="500159" y="1597563"/>
                    </a:lnTo>
                    <a:lnTo>
                      <a:pt x="503649" y="1611560"/>
                    </a:lnTo>
                    <a:lnTo>
                      <a:pt x="507774" y="1624921"/>
                    </a:lnTo>
                    <a:lnTo>
                      <a:pt x="511899" y="1637646"/>
                    </a:lnTo>
                    <a:lnTo>
                      <a:pt x="516341" y="1650052"/>
                    </a:lnTo>
                    <a:lnTo>
                      <a:pt x="520783" y="1661505"/>
                    </a:lnTo>
                    <a:lnTo>
                      <a:pt x="525859" y="1672639"/>
                    </a:lnTo>
                    <a:lnTo>
                      <a:pt x="530936" y="1683137"/>
                    </a:lnTo>
                    <a:lnTo>
                      <a:pt x="536329" y="1692998"/>
                    </a:lnTo>
                    <a:lnTo>
                      <a:pt x="541723" y="1702224"/>
                    </a:lnTo>
                    <a:lnTo>
                      <a:pt x="547752" y="1710813"/>
                    </a:lnTo>
                    <a:lnTo>
                      <a:pt x="553463" y="1718766"/>
                    </a:lnTo>
                    <a:lnTo>
                      <a:pt x="559808" y="1726083"/>
                    </a:lnTo>
                    <a:lnTo>
                      <a:pt x="566154" y="1732763"/>
                    </a:lnTo>
                    <a:lnTo>
                      <a:pt x="573134" y="1739125"/>
                    </a:lnTo>
                    <a:lnTo>
                      <a:pt x="580114" y="1744215"/>
                    </a:lnTo>
                    <a:lnTo>
                      <a:pt x="587412" y="1749305"/>
                    </a:lnTo>
                    <a:lnTo>
                      <a:pt x="594709" y="1753123"/>
                    </a:lnTo>
                    <a:lnTo>
                      <a:pt x="594709" y="1499901"/>
                    </a:lnTo>
                    <a:lnTo>
                      <a:pt x="591537" y="1499264"/>
                    </a:lnTo>
                    <a:lnTo>
                      <a:pt x="588047" y="1498310"/>
                    </a:lnTo>
                    <a:lnTo>
                      <a:pt x="584874" y="1497038"/>
                    </a:lnTo>
                    <a:lnTo>
                      <a:pt x="582018" y="1495765"/>
                    </a:lnTo>
                    <a:lnTo>
                      <a:pt x="579163" y="1494175"/>
                    </a:lnTo>
                    <a:lnTo>
                      <a:pt x="576307" y="1491948"/>
                    </a:lnTo>
                    <a:lnTo>
                      <a:pt x="573769" y="1489721"/>
                    </a:lnTo>
                    <a:lnTo>
                      <a:pt x="571548" y="1487494"/>
                    </a:lnTo>
                    <a:lnTo>
                      <a:pt x="569327" y="1484949"/>
                    </a:lnTo>
                    <a:lnTo>
                      <a:pt x="567106" y="1482404"/>
                    </a:lnTo>
                    <a:lnTo>
                      <a:pt x="565519" y="1479223"/>
                    </a:lnTo>
                    <a:lnTo>
                      <a:pt x="564250" y="1476360"/>
                    </a:lnTo>
                    <a:lnTo>
                      <a:pt x="563298" y="1473179"/>
                    </a:lnTo>
                    <a:lnTo>
                      <a:pt x="562347" y="1469998"/>
                    </a:lnTo>
                    <a:lnTo>
                      <a:pt x="562029" y="1466180"/>
                    </a:lnTo>
                    <a:lnTo>
                      <a:pt x="561712" y="1462999"/>
                    </a:lnTo>
                    <a:lnTo>
                      <a:pt x="561712" y="1425143"/>
                    </a:lnTo>
                    <a:lnTo>
                      <a:pt x="562029" y="1421007"/>
                    </a:lnTo>
                    <a:lnTo>
                      <a:pt x="562664" y="1417508"/>
                    </a:lnTo>
                    <a:lnTo>
                      <a:pt x="563616" y="1414009"/>
                    </a:lnTo>
                    <a:lnTo>
                      <a:pt x="564885" y="1410191"/>
                    </a:lnTo>
                    <a:lnTo>
                      <a:pt x="566154" y="1407010"/>
                    </a:lnTo>
                    <a:lnTo>
                      <a:pt x="568375" y="1403829"/>
                    </a:lnTo>
                    <a:lnTo>
                      <a:pt x="570596" y="1400966"/>
                    </a:lnTo>
                    <a:lnTo>
                      <a:pt x="572817" y="1398103"/>
                    </a:lnTo>
                    <a:lnTo>
                      <a:pt x="575673" y="1395558"/>
                    </a:lnTo>
                    <a:lnTo>
                      <a:pt x="578528" y="1393649"/>
                    </a:lnTo>
                    <a:lnTo>
                      <a:pt x="581701" y="1391741"/>
                    </a:lnTo>
                    <a:lnTo>
                      <a:pt x="584874" y="1390150"/>
                    </a:lnTo>
                    <a:lnTo>
                      <a:pt x="588364" y="1388878"/>
                    </a:lnTo>
                    <a:lnTo>
                      <a:pt x="592171" y="1387605"/>
                    </a:lnTo>
                    <a:lnTo>
                      <a:pt x="595979" y="1386969"/>
                    </a:lnTo>
                    <a:lnTo>
                      <a:pt x="599786" y="1386969"/>
                    </a:lnTo>
                    <a:lnTo>
                      <a:pt x="682597" y="1386969"/>
                    </a:lnTo>
                    <a:lnTo>
                      <a:pt x="686721" y="1386969"/>
                    </a:lnTo>
                    <a:lnTo>
                      <a:pt x="690529" y="1387605"/>
                    </a:lnTo>
                    <a:lnTo>
                      <a:pt x="694019" y="1388878"/>
                    </a:lnTo>
                    <a:lnTo>
                      <a:pt x="697826" y="1390150"/>
                    </a:lnTo>
                    <a:lnTo>
                      <a:pt x="700999" y="1391741"/>
                    </a:lnTo>
                    <a:lnTo>
                      <a:pt x="704172" y="1393649"/>
                    </a:lnTo>
                    <a:lnTo>
                      <a:pt x="707345" y="1395558"/>
                    </a:lnTo>
                    <a:lnTo>
                      <a:pt x="709883" y="1398103"/>
                    </a:lnTo>
                    <a:lnTo>
                      <a:pt x="712104" y="1400966"/>
                    </a:lnTo>
                    <a:lnTo>
                      <a:pt x="714325" y="1403829"/>
                    </a:lnTo>
                    <a:lnTo>
                      <a:pt x="716229" y="1407010"/>
                    </a:lnTo>
                    <a:lnTo>
                      <a:pt x="718132" y="1410191"/>
                    </a:lnTo>
                    <a:lnTo>
                      <a:pt x="719402" y="1414009"/>
                    </a:lnTo>
                    <a:lnTo>
                      <a:pt x="720353" y="1417508"/>
                    </a:lnTo>
                    <a:lnTo>
                      <a:pt x="720671" y="1421007"/>
                    </a:lnTo>
                    <a:lnTo>
                      <a:pt x="720988" y="1425143"/>
                    </a:lnTo>
                    <a:lnTo>
                      <a:pt x="720988" y="1462999"/>
                    </a:lnTo>
                    <a:lnTo>
                      <a:pt x="720988" y="1466180"/>
                    </a:lnTo>
                    <a:lnTo>
                      <a:pt x="720353" y="1469998"/>
                    </a:lnTo>
                    <a:lnTo>
                      <a:pt x="719719" y="1473179"/>
                    </a:lnTo>
                    <a:lnTo>
                      <a:pt x="718450" y="1476360"/>
                    </a:lnTo>
                    <a:lnTo>
                      <a:pt x="716863" y="1479223"/>
                    </a:lnTo>
                    <a:lnTo>
                      <a:pt x="715277" y="1482404"/>
                    </a:lnTo>
                    <a:lnTo>
                      <a:pt x="713373" y="1484949"/>
                    </a:lnTo>
                    <a:lnTo>
                      <a:pt x="711469" y="1487494"/>
                    </a:lnTo>
                    <a:lnTo>
                      <a:pt x="708931" y="1489721"/>
                    </a:lnTo>
                    <a:lnTo>
                      <a:pt x="706710" y="1491948"/>
                    </a:lnTo>
                    <a:lnTo>
                      <a:pt x="703537" y="1494175"/>
                    </a:lnTo>
                    <a:lnTo>
                      <a:pt x="700682" y="1495765"/>
                    </a:lnTo>
                    <a:lnTo>
                      <a:pt x="697826" y="1497038"/>
                    </a:lnTo>
                    <a:lnTo>
                      <a:pt x="694653" y="1498310"/>
                    </a:lnTo>
                    <a:lnTo>
                      <a:pt x="691163" y="1499264"/>
                    </a:lnTo>
                    <a:lnTo>
                      <a:pt x="687991" y="1499901"/>
                    </a:lnTo>
                    <a:lnTo>
                      <a:pt x="687991" y="1753123"/>
                    </a:lnTo>
                    <a:lnTo>
                      <a:pt x="695605" y="1749305"/>
                    </a:lnTo>
                    <a:lnTo>
                      <a:pt x="702586" y="1744215"/>
                    </a:lnTo>
                    <a:lnTo>
                      <a:pt x="709566" y="1739125"/>
                    </a:lnTo>
                    <a:lnTo>
                      <a:pt x="716229" y="1732763"/>
                    </a:lnTo>
                    <a:lnTo>
                      <a:pt x="722892" y="1726083"/>
                    </a:lnTo>
                    <a:lnTo>
                      <a:pt x="729237" y="1718766"/>
                    </a:lnTo>
                    <a:lnTo>
                      <a:pt x="734948" y="1710813"/>
                    </a:lnTo>
                    <a:lnTo>
                      <a:pt x="740977" y="1702224"/>
                    </a:lnTo>
                    <a:lnTo>
                      <a:pt x="746371" y="1692998"/>
                    </a:lnTo>
                    <a:lnTo>
                      <a:pt x="751447" y="1683137"/>
                    </a:lnTo>
                    <a:lnTo>
                      <a:pt x="756841" y="1672639"/>
                    </a:lnTo>
                    <a:lnTo>
                      <a:pt x="761600" y="1661505"/>
                    </a:lnTo>
                    <a:lnTo>
                      <a:pt x="766359" y="1650052"/>
                    </a:lnTo>
                    <a:lnTo>
                      <a:pt x="770801" y="1637646"/>
                    </a:lnTo>
                    <a:lnTo>
                      <a:pt x="774926" y="1624921"/>
                    </a:lnTo>
                    <a:lnTo>
                      <a:pt x="779051" y="1611560"/>
                    </a:lnTo>
                    <a:lnTo>
                      <a:pt x="782541" y="1597563"/>
                    </a:lnTo>
                    <a:lnTo>
                      <a:pt x="786031" y="1582611"/>
                    </a:lnTo>
                    <a:lnTo>
                      <a:pt x="789521" y="1567660"/>
                    </a:lnTo>
                    <a:lnTo>
                      <a:pt x="792377" y="1552072"/>
                    </a:lnTo>
                    <a:lnTo>
                      <a:pt x="795232" y="1535530"/>
                    </a:lnTo>
                    <a:lnTo>
                      <a:pt x="797770" y="1518988"/>
                    </a:lnTo>
                    <a:lnTo>
                      <a:pt x="800626" y="1501491"/>
                    </a:lnTo>
                    <a:lnTo>
                      <a:pt x="802530" y="1483677"/>
                    </a:lnTo>
                    <a:lnTo>
                      <a:pt x="804751" y="1464908"/>
                    </a:lnTo>
                    <a:lnTo>
                      <a:pt x="806337" y="1446139"/>
                    </a:lnTo>
                    <a:lnTo>
                      <a:pt x="807923" y="1426415"/>
                    </a:lnTo>
                    <a:lnTo>
                      <a:pt x="809193" y="1406374"/>
                    </a:lnTo>
                    <a:lnTo>
                      <a:pt x="810779" y="1385696"/>
                    </a:lnTo>
                    <a:lnTo>
                      <a:pt x="811731" y="1364382"/>
                    </a:lnTo>
                    <a:lnTo>
                      <a:pt x="812365" y="1343069"/>
                    </a:lnTo>
                    <a:lnTo>
                      <a:pt x="813000" y="1320800"/>
                    </a:lnTo>
                    <a:lnTo>
                      <a:pt x="840921" y="1322709"/>
                    </a:lnTo>
                    <a:lnTo>
                      <a:pt x="866621" y="1324300"/>
                    </a:lnTo>
                    <a:lnTo>
                      <a:pt x="909771" y="1327481"/>
                    </a:lnTo>
                    <a:lnTo>
                      <a:pt x="938644" y="1330026"/>
                    </a:lnTo>
                    <a:lnTo>
                      <a:pt x="948797" y="1330980"/>
                    </a:lnTo>
                    <a:lnTo>
                      <a:pt x="956729" y="1331298"/>
                    </a:lnTo>
                    <a:lnTo>
                      <a:pt x="964661" y="1331934"/>
                    </a:lnTo>
                    <a:lnTo>
                      <a:pt x="972593" y="1332889"/>
                    </a:lnTo>
                    <a:lnTo>
                      <a:pt x="980208" y="1334161"/>
                    </a:lnTo>
                    <a:lnTo>
                      <a:pt x="987823" y="1335752"/>
                    </a:lnTo>
                    <a:lnTo>
                      <a:pt x="995437" y="1337979"/>
                    </a:lnTo>
                    <a:lnTo>
                      <a:pt x="1002418" y="1340205"/>
                    </a:lnTo>
                    <a:lnTo>
                      <a:pt x="1009715" y="1343387"/>
                    </a:lnTo>
                    <a:lnTo>
                      <a:pt x="1016378" y="1346250"/>
                    </a:lnTo>
                    <a:lnTo>
                      <a:pt x="1023358" y="1349749"/>
                    </a:lnTo>
                    <a:lnTo>
                      <a:pt x="1030021" y="1353885"/>
                    </a:lnTo>
                    <a:lnTo>
                      <a:pt x="1036050" y="1357702"/>
                    </a:lnTo>
                    <a:lnTo>
                      <a:pt x="1042395" y="1361837"/>
                    </a:lnTo>
                    <a:lnTo>
                      <a:pt x="1048106" y="1366927"/>
                    </a:lnTo>
                    <a:lnTo>
                      <a:pt x="1053817" y="1371699"/>
                    </a:lnTo>
                    <a:lnTo>
                      <a:pt x="1059211" y="1377107"/>
                    </a:lnTo>
                    <a:lnTo>
                      <a:pt x="1064605" y="1382197"/>
                    </a:lnTo>
                    <a:lnTo>
                      <a:pt x="1069364" y="1388241"/>
                    </a:lnTo>
                    <a:lnTo>
                      <a:pt x="1073806" y="1393967"/>
                    </a:lnTo>
                    <a:lnTo>
                      <a:pt x="1078248" y="1400012"/>
                    </a:lnTo>
                    <a:lnTo>
                      <a:pt x="1082373" y="1406374"/>
                    </a:lnTo>
                    <a:lnTo>
                      <a:pt x="1085863" y="1413054"/>
                    </a:lnTo>
                    <a:lnTo>
                      <a:pt x="1089670" y="1419735"/>
                    </a:lnTo>
                    <a:lnTo>
                      <a:pt x="1092843" y="1426734"/>
                    </a:lnTo>
                    <a:lnTo>
                      <a:pt x="1095381" y="1433732"/>
                    </a:lnTo>
                    <a:lnTo>
                      <a:pt x="1097920" y="1441049"/>
                    </a:lnTo>
                    <a:lnTo>
                      <a:pt x="1100141" y="1448684"/>
                    </a:lnTo>
                    <a:lnTo>
                      <a:pt x="1101727" y="1456000"/>
                    </a:lnTo>
                    <a:lnTo>
                      <a:pt x="1103314" y="1463635"/>
                    </a:lnTo>
                    <a:lnTo>
                      <a:pt x="1104265" y="1471588"/>
                    </a:lnTo>
                    <a:lnTo>
                      <a:pt x="1104900" y="1479541"/>
                    </a:lnTo>
                    <a:lnTo>
                      <a:pt x="1104900" y="1487494"/>
                    </a:lnTo>
                    <a:lnTo>
                      <a:pt x="1104900" y="1686000"/>
                    </a:lnTo>
                    <a:lnTo>
                      <a:pt x="1104900" y="1690135"/>
                    </a:lnTo>
                    <a:lnTo>
                      <a:pt x="1104265" y="1693953"/>
                    </a:lnTo>
                    <a:lnTo>
                      <a:pt x="1103631" y="1697770"/>
                    </a:lnTo>
                    <a:lnTo>
                      <a:pt x="1102362" y="1701906"/>
                    </a:lnTo>
                    <a:lnTo>
                      <a:pt x="1101093" y="1705405"/>
                    </a:lnTo>
                    <a:lnTo>
                      <a:pt x="1099189" y="1709222"/>
                    </a:lnTo>
                    <a:lnTo>
                      <a:pt x="1096968" y="1713040"/>
                    </a:lnTo>
                    <a:lnTo>
                      <a:pt x="1094430" y="1716221"/>
                    </a:lnTo>
                    <a:lnTo>
                      <a:pt x="1091891" y="1719720"/>
                    </a:lnTo>
                    <a:lnTo>
                      <a:pt x="1089036" y="1722901"/>
                    </a:lnTo>
                    <a:lnTo>
                      <a:pt x="1085546" y="1726719"/>
                    </a:lnTo>
                    <a:lnTo>
                      <a:pt x="1082056" y="1729900"/>
                    </a:lnTo>
                    <a:lnTo>
                      <a:pt x="1078248" y="1732763"/>
                    </a:lnTo>
                    <a:lnTo>
                      <a:pt x="1074124" y="1736262"/>
                    </a:lnTo>
                    <a:lnTo>
                      <a:pt x="1069682" y="1739125"/>
                    </a:lnTo>
                    <a:lnTo>
                      <a:pt x="1065240" y="1741989"/>
                    </a:lnTo>
                    <a:lnTo>
                      <a:pt x="1055404" y="1748033"/>
                    </a:lnTo>
                    <a:lnTo>
                      <a:pt x="1044299" y="1753441"/>
                    </a:lnTo>
                    <a:lnTo>
                      <a:pt x="1032560" y="1758531"/>
                    </a:lnTo>
                    <a:lnTo>
                      <a:pt x="1019868" y="1763939"/>
                    </a:lnTo>
                    <a:lnTo>
                      <a:pt x="1005908" y="1768392"/>
                    </a:lnTo>
                    <a:lnTo>
                      <a:pt x="991630" y="1773164"/>
                    </a:lnTo>
                    <a:lnTo>
                      <a:pt x="976718" y="1777300"/>
                    </a:lnTo>
                    <a:lnTo>
                      <a:pt x="960854" y="1781117"/>
                    </a:lnTo>
                    <a:lnTo>
                      <a:pt x="944038" y="1784934"/>
                    </a:lnTo>
                    <a:lnTo>
                      <a:pt x="927222" y="1788434"/>
                    </a:lnTo>
                    <a:lnTo>
                      <a:pt x="909454" y="1791615"/>
                    </a:lnTo>
                    <a:lnTo>
                      <a:pt x="891369" y="1794796"/>
                    </a:lnTo>
                    <a:lnTo>
                      <a:pt x="872332" y="1797341"/>
                    </a:lnTo>
                    <a:lnTo>
                      <a:pt x="853295" y="1799886"/>
                    </a:lnTo>
                    <a:lnTo>
                      <a:pt x="833941" y="1801795"/>
                    </a:lnTo>
                    <a:lnTo>
                      <a:pt x="813952" y="1804022"/>
                    </a:lnTo>
                    <a:lnTo>
                      <a:pt x="793328" y="1805930"/>
                    </a:lnTo>
                    <a:lnTo>
                      <a:pt x="773022" y="1807203"/>
                    </a:lnTo>
                    <a:lnTo>
                      <a:pt x="752399" y="1808475"/>
                    </a:lnTo>
                    <a:lnTo>
                      <a:pt x="731458" y="1809748"/>
                    </a:lnTo>
                    <a:lnTo>
                      <a:pt x="710200" y="1810384"/>
                    </a:lnTo>
                    <a:lnTo>
                      <a:pt x="688942" y="1811020"/>
                    </a:lnTo>
                    <a:lnTo>
                      <a:pt x="667684" y="1811338"/>
                    </a:lnTo>
                    <a:lnTo>
                      <a:pt x="646427" y="1811338"/>
                    </a:lnTo>
                    <a:lnTo>
                      <a:pt x="625486" y="1811338"/>
                    </a:lnTo>
                    <a:lnTo>
                      <a:pt x="603911" y="1811020"/>
                    </a:lnTo>
                    <a:lnTo>
                      <a:pt x="582653" y="1810384"/>
                    </a:lnTo>
                    <a:lnTo>
                      <a:pt x="561395" y="1809748"/>
                    </a:lnTo>
                    <a:lnTo>
                      <a:pt x="540137" y="1808475"/>
                    </a:lnTo>
                    <a:lnTo>
                      <a:pt x="518879" y="1807203"/>
                    </a:lnTo>
                    <a:lnTo>
                      <a:pt x="498573" y="1805930"/>
                    </a:lnTo>
                    <a:lnTo>
                      <a:pt x="477632" y="1804022"/>
                    </a:lnTo>
                    <a:lnTo>
                      <a:pt x="457326" y="1801795"/>
                    </a:lnTo>
                    <a:lnTo>
                      <a:pt x="437337" y="1799886"/>
                    </a:lnTo>
                    <a:lnTo>
                      <a:pt x="417983" y="1797341"/>
                    </a:lnTo>
                    <a:lnTo>
                      <a:pt x="398629" y="1794796"/>
                    </a:lnTo>
                    <a:lnTo>
                      <a:pt x="379909" y="1791615"/>
                    </a:lnTo>
                    <a:lnTo>
                      <a:pt x="361824" y="1788434"/>
                    </a:lnTo>
                    <a:lnTo>
                      <a:pt x="344056" y="1784934"/>
                    </a:lnTo>
                    <a:lnTo>
                      <a:pt x="327240" y="1781117"/>
                    </a:lnTo>
                    <a:lnTo>
                      <a:pt x="310741" y="1777300"/>
                    </a:lnTo>
                    <a:lnTo>
                      <a:pt x="295195" y="1773164"/>
                    </a:lnTo>
                    <a:lnTo>
                      <a:pt x="280600" y="1768392"/>
                    </a:lnTo>
                    <a:lnTo>
                      <a:pt x="266322" y="1763939"/>
                    </a:lnTo>
                    <a:lnTo>
                      <a:pt x="252996" y="1758531"/>
                    </a:lnTo>
                    <a:lnTo>
                      <a:pt x="240622" y="1753441"/>
                    </a:lnTo>
                    <a:lnTo>
                      <a:pt x="229517" y="1748033"/>
                    </a:lnTo>
                    <a:lnTo>
                      <a:pt x="219047" y="1741989"/>
                    </a:lnTo>
                    <a:lnTo>
                      <a:pt x="214288" y="1739125"/>
                    </a:lnTo>
                    <a:lnTo>
                      <a:pt x="209846" y="1736262"/>
                    </a:lnTo>
                    <a:lnTo>
                      <a:pt x="205404" y="1732763"/>
                    </a:lnTo>
                    <a:lnTo>
                      <a:pt x="201596" y="1729900"/>
                    </a:lnTo>
                    <a:lnTo>
                      <a:pt x="198106" y="1726719"/>
                    </a:lnTo>
                    <a:lnTo>
                      <a:pt x="194299" y="1722901"/>
                    </a:lnTo>
                    <a:lnTo>
                      <a:pt x="191443" y="1719720"/>
                    </a:lnTo>
                    <a:lnTo>
                      <a:pt x="188588" y="1716221"/>
                    </a:lnTo>
                    <a:lnTo>
                      <a:pt x="186367" y="1713040"/>
                    </a:lnTo>
                    <a:lnTo>
                      <a:pt x="183828" y="1709222"/>
                    </a:lnTo>
                    <a:lnTo>
                      <a:pt x="181925" y="1705405"/>
                    </a:lnTo>
                    <a:lnTo>
                      <a:pt x="180338" y="1701906"/>
                    </a:lnTo>
                    <a:lnTo>
                      <a:pt x="179386" y="1697770"/>
                    </a:lnTo>
                    <a:lnTo>
                      <a:pt x="178435" y="1693953"/>
                    </a:lnTo>
                    <a:lnTo>
                      <a:pt x="177800" y="1690135"/>
                    </a:lnTo>
                    <a:lnTo>
                      <a:pt x="177800" y="1686000"/>
                    </a:lnTo>
                    <a:lnTo>
                      <a:pt x="177800" y="1487494"/>
                    </a:lnTo>
                    <a:lnTo>
                      <a:pt x="178117" y="1479541"/>
                    </a:lnTo>
                    <a:lnTo>
                      <a:pt x="178435" y="1471588"/>
                    </a:lnTo>
                    <a:lnTo>
                      <a:pt x="179386" y="1463635"/>
                    </a:lnTo>
                    <a:lnTo>
                      <a:pt x="180973" y="1456000"/>
                    </a:lnTo>
                    <a:lnTo>
                      <a:pt x="182559" y="1448684"/>
                    </a:lnTo>
                    <a:lnTo>
                      <a:pt x="184463" y="1441049"/>
                    </a:lnTo>
                    <a:lnTo>
                      <a:pt x="187318" y="1433732"/>
                    </a:lnTo>
                    <a:lnTo>
                      <a:pt x="190174" y="1426734"/>
                    </a:lnTo>
                    <a:lnTo>
                      <a:pt x="193030" y="1419735"/>
                    </a:lnTo>
                    <a:lnTo>
                      <a:pt x="196520" y="1413054"/>
                    </a:lnTo>
                    <a:lnTo>
                      <a:pt x="200327" y="1406374"/>
                    </a:lnTo>
                    <a:lnTo>
                      <a:pt x="204452" y="1400012"/>
                    </a:lnTo>
                    <a:lnTo>
                      <a:pt x="208576" y="1393967"/>
                    </a:lnTo>
                    <a:lnTo>
                      <a:pt x="213336" y="1388241"/>
                    </a:lnTo>
                    <a:lnTo>
                      <a:pt x="218095" y="1382197"/>
                    </a:lnTo>
                    <a:lnTo>
                      <a:pt x="223489" y="1377107"/>
                    </a:lnTo>
                    <a:lnTo>
                      <a:pt x="228883" y="1371699"/>
                    </a:lnTo>
                    <a:lnTo>
                      <a:pt x="234594" y="1366927"/>
                    </a:lnTo>
                    <a:lnTo>
                      <a:pt x="240305" y="1361837"/>
                    </a:lnTo>
                    <a:lnTo>
                      <a:pt x="246650" y="1357702"/>
                    </a:lnTo>
                    <a:lnTo>
                      <a:pt x="252679" y="1353885"/>
                    </a:lnTo>
                    <a:lnTo>
                      <a:pt x="259659" y="1349749"/>
                    </a:lnTo>
                    <a:lnTo>
                      <a:pt x="266005" y="1346250"/>
                    </a:lnTo>
                    <a:lnTo>
                      <a:pt x="272985" y="1343387"/>
                    </a:lnTo>
                    <a:lnTo>
                      <a:pt x="280282" y="1340205"/>
                    </a:lnTo>
                    <a:lnTo>
                      <a:pt x="287263" y="1337979"/>
                    </a:lnTo>
                    <a:lnTo>
                      <a:pt x="294877" y="1335752"/>
                    </a:lnTo>
                    <a:lnTo>
                      <a:pt x="302492" y="1334161"/>
                    </a:lnTo>
                    <a:lnTo>
                      <a:pt x="310107" y="1332889"/>
                    </a:lnTo>
                    <a:lnTo>
                      <a:pt x="318039" y="1331934"/>
                    </a:lnTo>
                    <a:lnTo>
                      <a:pt x="325971" y="1331298"/>
                    </a:lnTo>
                    <a:lnTo>
                      <a:pt x="333903" y="1330980"/>
                    </a:lnTo>
                    <a:lnTo>
                      <a:pt x="344056" y="1330026"/>
                    </a:lnTo>
                    <a:lnTo>
                      <a:pt x="372929" y="1327481"/>
                    </a:lnTo>
                    <a:lnTo>
                      <a:pt x="415762" y="1324300"/>
                    </a:lnTo>
                    <a:lnTo>
                      <a:pt x="441779" y="1322709"/>
                    </a:lnTo>
                    <a:lnTo>
                      <a:pt x="470017" y="1320800"/>
                    </a:lnTo>
                    <a:close/>
                    <a:moveTo>
                      <a:pt x="1004887" y="995363"/>
                    </a:moveTo>
                    <a:lnTo>
                      <a:pt x="1176337" y="995363"/>
                    </a:lnTo>
                    <a:lnTo>
                      <a:pt x="1176337" y="1265238"/>
                    </a:lnTo>
                    <a:lnTo>
                      <a:pt x="1004887" y="1265238"/>
                    </a:lnTo>
                    <a:lnTo>
                      <a:pt x="1004887" y="995363"/>
                    </a:lnTo>
                    <a:close/>
                    <a:moveTo>
                      <a:pt x="493561" y="847408"/>
                    </a:moveTo>
                    <a:lnTo>
                      <a:pt x="491024" y="847726"/>
                    </a:lnTo>
                    <a:lnTo>
                      <a:pt x="488804" y="848043"/>
                    </a:lnTo>
                    <a:lnTo>
                      <a:pt x="485950" y="848996"/>
                    </a:lnTo>
                    <a:lnTo>
                      <a:pt x="483730" y="849948"/>
                    </a:lnTo>
                    <a:lnTo>
                      <a:pt x="481510" y="851218"/>
                    </a:lnTo>
                    <a:lnTo>
                      <a:pt x="479290" y="852806"/>
                    </a:lnTo>
                    <a:lnTo>
                      <a:pt x="475167" y="856933"/>
                    </a:lnTo>
                    <a:lnTo>
                      <a:pt x="470727" y="861061"/>
                    </a:lnTo>
                    <a:lnTo>
                      <a:pt x="466604" y="865823"/>
                    </a:lnTo>
                    <a:lnTo>
                      <a:pt x="462482" y="871221"/>
                    </a:lnTo>
                    <a:lnTo>
                      <a:pt x="454553" y="882651"/>
                    </a:lnTo>
                    <a:lnTo>
                      <a:pt x="448527" y="890906"/>
                    </a:lnTo>
                    <a:lnTo>
                      <a:pt x="442819" y="899478"/>
                    </a:lnTo>
                    <a:lnTo>
                      <a:pt x="436793" y="908368"/>
                    </a:lnTo>
                    <a:lnTo>
                      <a:pt x="431402" y="917893"/>
                    </a:lnTo>
                    <a:lnTo>
                      <a:pt x="429499" y="926783"/>
                    </a:lnTo>
                    <a:lnTo>
                      <a:pt x="427596" y="935673"/>
                    </a:lnTo>
                    <a:lnTo>
                      <a:pt x="426010" y="945198"/>
                    </a:lnTo>
                    <a:lnTo>
                      <a:pt x="424742" y="954406"/>
                    </a:lnTo>
                    <a:lnTo>
                      <a:pt x="423790" y="963931"/>
                    </a:lnTo>
                    <a:lnTo>
                      <a:pt x="423156" y="973773"/>
                    </a:lnTo>
                    <a:lnTo>
                      <a:pt x="422839" y="982981"/>
                    </a:lnTo>
                    <a:lnTo>
                      <a:pt x="422839" y="992823"/>
                    </a:lnTo>
                    <a:lnTo>
                      <a:pt x="423156" y="1007111"/>
                    </a:lnTo>
                    <a:lnTo>
                      <a:pt x="424107" y="1020764"/>
                    </a:lnTo>
                    <a:lnTo>
                      <a:pt x="426010" y="1034099"/>
                    </a:lnTo>
                    <a:lnTo>
                      <a:pt x="428547" y="1047434"/>
                    </a:lnTo>
                    <a:lnTo>
                      <a:pt x="432036" y="1060769"/>
                    </a:lnTo>
                    <a:lnTo>
                      <a:pt x="435525" y="1073469"/>
                    </a:lnTo>
                    <a:lnTo>
                      <a:pt x="439965" y="1086169"/>
                    </a:lnTo>
                    <a:lnTo>
                      <a:pt x="445039" y="1098551"/>
                    </a:lnTo>
                    <a:lnTo>
                      <a:pt x="450430" y="1110934"/>
                    </a:lnTo>
                    <a:lnTo>
                      <a:pt x="456456" y="1122999"/>
                    </a:lnTo>
                    <a:lnTo>
                      <a:pt x="462799" y="1134429"/>
                    </a:lnTo>
                    <a:lnTo>
                      <a:pt x="469459" y="1145541"/>
                    </a:lnTo>
                    <a:lnTo>
                      <a:pt x="477070" y="1156019"/>
                    </a:lnTo>
                    <a:lnTo>
                      <a:pt x="484364" y="1166496"/>
                    </a:lnTo>
                    <a:lnTo>
                      <a:pt x="492293" y="1176656"/>
                    </a:lnTo>
                    <a:lnTo>
                      <a:pt x="500539" y="1186181"/>
                    </a:lnTo>
                    <a:lnTo>
                      <a:pt x="508784" y="1195389"/>
                    </a:lnTo>
                    <a:lnTo>
                      <a:pt x="517347" y="1204279"/>
                    </a:lnTo>
                    <a:lnTo>
                      <a:pt x="526227" y="1212216"/>
                    </a:lnTo>
                    <a:lnTo>
                      <a:pt x="535107" y="1220154"/>
                    </a:lnTo>
                    <a:lnTo>
                      <a:pt x="543987" y="1227456"/>
                    </a:lnTo>
                    <a:lnTo>
                      <a:pt x="553184" y="1234124"/>
                    </a:lnTo>
                    <a:lnTo>
                      <a:pt x="562381" y="1240474"/>
                    </a:lnTo>
                    <a:lnTo>
                      <a:pt x="571578" y="1245871"/>
                    </a:lnTo>
                    <a:lnTo>
                      <a:pt x="580775" y="1250951"/>
                    </a:lnTo>
                    <a:lnTo>
                      <a:pt x="589655" y="1255079"/>
                    </a:lnTo>
                    <a:lnTo>
                      <a:pt x="598853" y="1258889"/>
                    </a:lnTo>
                    <a:lnTo>
                      <a:pt x="607732" y="1262381"/>
                    </a:lnTo>
                    <a:lnTo>
                      <a:pt x="616612" y="1264604"/>
                    </a:lnTo>
                    <a:lnTo>
                      <a:pt x="624858" y="1266509"/>
                    </a:lnTo>
                    <a:lnTo>
                      <a:pt x="633421" y="1267461"/>
                    </a:lnTo>
                    <a:lnTo>
                      <a:pt x="641349" y="1267779"/>
                    </a:lnTo>
                    <a:lnTo>
                      <a:pt x="649595" y="1267461"/>
                    </a:lnTo>
                    <a:lnTo>
                      <a:pt x="657524" y="1266509"/>
                    </a:lnTo>
                    <a:lnTo>
                      <a:pt x="666404" y="1264604"/>
                    </a:lnTo>
                    <a:lnTo>
                      <a:pt x="674967" y="1262381"/>
                    </a:lnTo>
                    <a:lnTo>
                      <a:pt x="684164" y="1258889"/>
                    </a:lnTo>
                    <a:lnTo>
                      <a:pt x="692726" y="1255079"/>
                    </a:lnTo>
                    <a:lnTo>
                      <a:pt x="701924" y="1250951"/>
                    </a:lnTo>
                    <a:lnTo>
                      <a:pt x="711121" y="1245871"/>
                    </a:lnTo>
                    <a:lnTo>
                      <a:pt x="720318" y="1240474"/>
                    </a:lnTo>
                    <a:lnTo>
                      <a:pt x="729515" y="1234124"/>
                    </a:lnTo>
                    <a:lnTo>
                      <a:pt x="738395" y="1227456"/>
                    </a:lnTo>
                    <a:lnTo>
                      <a:pt x="747592" y="1220154"/>
                    </a:lnTo>
                    <a:lnTo>
                      <a:pt x="756472" y="1212216"/>
                    </a:lnTo>
                    <a:lnTo>
                      <a:pt x="765352" y="1204279"/>
                    </a:lnTo>
                    <a:lnTo>
                      <a:pt x="773915" y="1195389"/>
                    </a:lnTo>
                    <a:lnTo>
                      <a:pt x="782160" y="1186181"/>
                    </a:lnTo>
                    <a:lnTo>
                      <a:pt x="790406" y="1176656"/>
                    </a:lnTo>
                    <a:lnTo>
                      <a:pt x="798652" y="1166496"/>
                    </a:lnTo>
                    <a:lnTo>
                      <a:pt x="805946" y="1156019"/>
                    </a:lnTo>
                    <a:lnTo>
                      <a:pt x="813240" y="1145541"/>
                    </a:lnTo>
                    <a:lnTo>
                      <a:pt x="819900" y="1134429"/>
                    </a:lnTo>
                    <a:lnTo>
                      <a:pt x="826243" y="1122999"/>
                    </a:lnTo>
                    <a:lnTo>
                      <a:pt x="831952" y="1110934"/>
                    </a:lnTo>
                    <a:lnTo>
                      <a:pt x="837660" y="1098551"/>
                    </a:lnTo>
                    <a:lnTo>
                      <a:pt x="842417" y="1086169"/>
                    </a:lnTo>
                    <a:lnTo>
                      <a:pt x="847174" y="1073469"/>
                    </a:lnTo>
                    <a:lnTo>
                      <a:pt x="850980" y="1060769"/>
                    </a:lnTo>
                    <a:lnTo>
                      <a:pt x="853834" y="1047434"/>
                    </a:lnTo>
                    <a:lnTo>
                      <a:pt x="856689" y="1034099"/>
                    </a:lnTo>
                    <a:lnTo>
                      <a:pt x="858592" y="1020764"/>
                    </a:lnTo>
                    <a:lnTo>
                      <a:pt x="859543" y="1007111"/>
                    </a:lnTo>
                    <a:lnTo>
                      <a:pt x="860177" y="992823"/>
                    </a:lnTo>
                    <a:lnTo>
                      <a:pt x="859860" y="984886"/>
                    </a:lnTo>
                    <a:lnTo>
                      <a:pt x="859543" y="976313"/>
                    </a:lnTo>
                    <a:lnTo>
                      <a:pt x="837343" y="975361"/>
                    </a:lnTo>
                    <a:lnTo>
                      <a:pt x="814509" y="973773"/>
                    </a:lnTo>
                    <a:lnTo>
                      <a:pt x="791040" y="970916"/>
                    </a:lnTo>
                    <a:lnTo>
                      <a:pt x="767255" y="968058"/>
                    </a:lnTo>
                    <a:lnTo>
                      <a:pt x="743469" y="964566"/>
                    </a:lnTo>
                    <a:lnTo>
                      <a:pt x="719366" y="960438"/>
                    </a:lnTo>
                    <a:lnTo>
                      <a:pt x="695898" y="955041"/>
                    </a:lnTo>
                    <a:lnTo>
                      <a:pt x="684481" y="952501"/>
                    </a:lnTo>
                    <a:lnTo>
                      <a:pt x="673064" y="949643"/>
                    </a:lnTo>
                    <a:lnTo>
                      <a:pt x="661964" y="946468"/>
                    </a:lnTo>
                    <a:lnTo>
                      <a:pt x="651181" y="943293"/>
                    </a:lnTo>
                    <a:lnTo>
                      <a:pt x="640398" y="940118"/>
                    </a:lnTo>
                    <a:lnTo>
                      <a:pt x="629932" y="936308"/>
                    </a:lnTo>
                    <a:lnTo>
                      <a:pt x="620101" y="932816"/>
                    </a:lnTo>
                    <a:lnTo>
                      <a:pt x="610270" y="929006"/>
                    </a:lnTo>
                    <a:lnTo>
                      <a:pt x="601073" y="924878"/>
                    </a:lnTo>
                    <a:lnTo>
                      <a:pt x="592510" y="921068"/>
                    </a:lnTo>
                    <a:lnTo>
                      <a:pt x="583947" y="916941"/>
                    </a:lnTo>
                    <a:lnTo>
                      <a:pt x="576018" y="912178"/>
                    </a:lnTo>
                    <a:lnTo>
                      <a:pt x="568724" y="907733"/>
                    </a:lnTo>
                    <a:lnTo>
                      <a:pt x="561747" y="903288"/>
                    </a:lnTo>
                    <a:lnTo>
                      <a:pt x="555404" y="898208"/>
                    </a:lnTo>
                    <a:lnTo>
                      <a:pt x="550013" y="893128"/>
                    </a:lnTo>
                    <a:lnTo>
                      <a:pt x="544938" y="887731"/>
                    </a:lnTo>
                    <a:lnTo>
                      <a:pt x="540498" y="882651"/>
                    </a:lnTo>
                    <a:lnTo>
                      <a:pt x="536376" y="876936"/>
                    </a:lnTo>
                    <a:lnTo>
                      <a:pt x="532253" y="872173"/>
                    </a:lnTo>
                    <a:lnTo>
                      <a:pt x="528447" y="867728"/>
                    </a:lnTo>
                    <a:lnTo>
                      <a:pt x="524641" y="863601"/>
                    </a:lnTo>
                    <a:lnTo>
                      <a:pt x="520836" y="860426"/>
                    </a:lnTo>
                    <a:lnTo>
                      <a:pt x="517347" y="857251"/>
                    </a:lnTo>
                    <a:lnTo>
                      <a:pt x="514176" y="854393"/>
                    </a:lnTo>
                    <a:lnTo>
                      <a:pt x="511004" y="852488"/>
                    </a:lnTo>
                    <a:lnTo>
                      <a:pt x="507833" y="850583"/>
                    </a:lnTo>
                    <a:lnTo>
                      <a:pt x="504661" y="849313"/>
                    </a:lnTo>
                    <a:lnTo>
                      <a:pt x="501807" y="848361"/>
                    </a:lnTo>
                    <a:lnTo>
                      <a:pt x="499270" y="847726"/>
                    </a:lnTo>
                    <a:lnTo>
                      <a:pt x="496099" y="847408"/>
                    </a:lnTo>
                    <a:lnTo>
                      <a:pt x="493561" y="847408"/>
                    </a:lnTo>
                    <a:close/>
                    <a:moveTo>
                      <a:pt x="1304925" y="828675"/>
                    </a:moveTo>
                    <a:lnTo>
                      <a:pt x="1476375" y="828675"/>
                    </a:lnTo>
                    <a:lnTo>
                      <a:pt x="1476375" y="1252538"/>
                    </a:lnTo>
                    <a:lnTo>
                      <a:pt x="1304925" y="1252538"/>
                    </a:lnTo>
                    <a:lnTo>
                      <a:pt x="1304925" y="828675"/>
                    </a:lnTo>
                    <a:close/>
                    <a:moveTo>
                      <a:pt x="634055" y="655638"/>
                    </a:moveTo>
                    <a:lnTo>
                      <a:pt x="641349" y="655638"/>
                    </a:lnTo>
                    <a:lnTo>
                      <a:pt x="648644" y="655638"/>
                    </a:lnTo>
                    <a:lnTo>
                      <a:pt x="655938" y="655956"/>
                    </a:lnTo>
                    <a:lnTo>
                      <a:pt x="662915" y="656591"/>
                    </a:lnTo>
                    <a:lnTo>
                      <a:pt x="669892" y="657226"/>
                    </a:lnTo>
                    <a:lnTo>
                      <a:pt x="677187" y="658178"/>
                    </a:lnTo>
                    <a:lnTo>
                      <a:pt x="684164" y="659766"/>
                    </a:lnTo>
                    <a:lnTo>
                      <a:pt x="691141" y="661036"/>
                    </a:lnTo>
                    <a:lnTo>
                      <a:pt x="698118" y="662623"/>
                    </a:lnTo>
                    <a:lnTo>
                      <a:pt x="704778" y="664211"/>
                    </a:lnTo>
                    <a:lnTo>
                      <a:pt x="711438" y="666433"/>
                    </a:lnTo>
                    <a:lnTo>
                      <a:pt x="718415" y="668338"/>
                    </a:lnTo>
                    <a:lnTo>
                      <a:pt x="724758" y="670878"/>
                    </a:lnTo>
                    <a:lnTo>
                      <a:pt x="731418" y="673418"/>
                    </a:lnTo>
                    <a:lnTo>
                      <a:pt x="737761" y="676276"/>
                    </a:lnTo>
                    <a:lnTo>
                      <a:pt x="744421" y="679133"/>
                    </a:lnTo>
                    <a:lnTo>
                      <a:pt x="750446" y="682308"/>
                    </a:lnTo>
                    <a:lnTo>
                      <a:pt x="763132" y="688976"/>
                    </a:lnTo>
                    <a:lnTo>
                      <a:pt x="775500" y="696596"/>
                    </a:lnTo>
                    <a:lnTo>
                      <a:pt x="787235" y="704533"/>
                    </a:lnTo>
                    <a:lnTo>
                      <a:pt x="798652" y="713423"/>
                    </a:lnTo>
                    <a:lnTo>
                      <a:pt x="809435" y="722631"/>
                    </a:lnTo>
                    <a:lnTo>
                      <a:pt x="819900" y="732791"/>
                    </a:lnTo>
                    <a:lnTo>
                      <a:pt x="830049" y="743586"/>
                    </a:lnTo>
                    <a:lnTo>
                      <a:pt x="839880" y="754698"/>
                    </a:lnTo>
                    <a:lnTo>
                      <a:pt x="849394" y="766446"/>
                    </a:lnTo>
                    <a:lnTo>
                      <a:pt x="858274" y="778511"/>
                    </a:lnTo>
                    <a:lnTo>
                      <a:pt x="866520" y="791211"/>
                    </a:lnTo>
                    <a:lnTo>
                      <a:pt x="874449" y="804546"/>
                    </a:lnTo>
                    <a:lnTo>
                      <a:pt x="881743" y="818198"/>
                    </a:lnTo>
                    <a:lnTo>
                      <a:pt x="888403" y="832168"/>
                    </a:lnTo>
                    <a:lnTo>
                      <a:pt x="894746" y="847091"/>
                    </a:lnTo>
                    <a:lnTo>
                      <a:pt x="900137" y="861696"/>
                    </a:lnTo>
                    <a:lnTo>
                      <a:pt x="905529" y="876936"/>
                    </a:lnTo>
                    <a:lnTo>
                      <a:pt x="909651" y="892811"/>
                    </a:lnTo>
                    <a:lnTo>
                      <a:pt x="913457" y="908686"/>
                    </a:lnTo>
                    <a:lnTo>
                      <a:pt x="916946" y="924878"/>
                    </a:lnTo>
                    <a:lnTo>
                      <a:pt x="919166" y="941706"/>
                    </a:lnTo>
                    <a:lnTo>
                      <a:pt x="921068" y="958533"/>
                    </a:lnTo>
                    <a:lnTo>
                      <a:pt x="922020" y="975678"/>
                    </a:lnTo>
                    <a:lnTo>
                      <a:pt x="922337" y="992823"/>
                    </a:lnTo>
                    <a:lnTo>
                      <a:pt x="922337" y="1002031"/>
                    </a:lnTo>
                    <a:lnTo>
                      <a:pt x="922020" y="1010921"/>
                    </a:lnTo>
                    <a:lnTo>
                      <a:pt x="921386" y="1019811"/>
                    </a:lnTo>
                    <a:lnTo>
                      <a:pt x="920434" y="1028384"/>
                    </a:lnTo>
                    <a:lnTo>
                      <a:pt x="919483" y="1037274"/>
                    </a:lnTo>
                    <a:lnTo>
                      <a:pt x="918214" y="1045846"/>
                    </a:lnTo>
                    <a:lnTo>
                      <a:pt x="916628" y="1054419"/>
                    </a:lnTo>
                    <a:lnTo>
                      <a:pt x="915043" y="1062674"/>
                    </a:lnTo>
                    <a:lnTo>
                      <a:pt x="912823" y="1070929"/>
                    </a:lnTo>
                    <a:lnTo>
                      <a:pt x="910603" y="1079501"/>
                    </a:lnTo>
                    <a:lnTo>
                      <a:pt x="908383" y="1087756"/>
                    </a:lnTo>
                    <a:lnTo>
                      <a:pt x="906163" y="1095694"/>
                    </a:lnTo>
                    <a:lnTo>
                      <a:pt x="903309" y="1103631"/>
                    </a:lnTo>
                    <a:lnTo>
                      <a:pt x="900137" y="1111569"/>
                    </a:lnTo>
                    <a:lnTo>
                      <a:pt x="897283" y="1119189"/>
                    </a:lnTo>
                    <a:lnTo>
                      <a:pt x="894111" y="1126809"/>
                    </a:lnTo>
                    <a:lnTo>
                      <a:pt x="887134" y="1141731"/>
                    </a:lnTo>
                    <a:lnTo>
                      <a:pt x="879523" y="1156336"/>
                    </a:lnTo>
                    <a:lnTo>
                      <a:pt x="871277" y="1170624"/>
                    </a:lnTo>
                    <a:lnTo>
                      <a:pt x="862714" y="1184276"/>
                    </a:lnTo>
                    <a:lnTo>
                      <a:pt x="853517" y="1197611"/>
                    </a:lnTo>
                    <a:lnTo>
                      <a:pt x="843686" y="1209994"/>
                    </a:lnTo>
                    <a:lnTo>
                      <a:pt x="833854" y="1222376"/>
                    </a:lnTo>
                    <a:lnTo>
                      <a:pt x="823389" y="1233806"/>
                    </a:lnTo>
                    <a:lnTo>
                      <a:pt x="812606" y="1244919"/>
                    </a:lnTo>
                    <a:lnTo>
                      <a:pt x="801823" y="1255396"/>
                    </a:lnTo>
                    <a:lnTo>
                      <a:pt x="790406" y="1265239"/>
                    </a:lnTo>
                    <a:lnTo>
                      <a:pt x="778989" y="1274446"/>
                    </a:lnTo>
                    <a:lnTo>
                      <a:pt x="767255" y="1282701"/>
                    </a:lnTo>
                    <a:lnTo>
                      <a:pt x="755521" y="1290956"/>
                    </a:lnTo>
                    <a:lnTo>
                      <a:pt x="743786" y="1298259"/>
                    </a:lnTo>
                    <a:lnTo>
                      <a:pt x="732052" y="1304609"/>
                    </a:lnTo>
                    <a:lnTo>
                      <a:pt x="720318" y="1310641"/>
                    </a:lnTo>
                    <a:lnTo>
                      <a:pt x="708584" y="1315721"/>
                    </a:lnTo>
                    <a:lnTo>
                      <a:pt x="696849" y="1320166"/>
                    </a:lnTo>
                    <a:lnTo>
                      <a:pt x="685432" y="1323659"/>
                    </a:lnTo>
                    <a:lnTo>
                      <a:pt x="674015" y="1326516"/>
                    </a:lnTo>
                    <a:lnTo>
                      <a:pt x="662915" y="1328421"/>
                    </a:lnTo>
                    <a:lnTo>
                      <a:pt x="657207" y="1329374"/>
                    </a:lnTo>
                    <a:lnTo>
                      <a:pt x="652132" y="1329691"/>
                    </a:lnTo>
                    <a:lnTo>
                      <a:pt x="646424" y="1330009"/>
                    </a:lnTo>
                    <a:lnTo>
                      <a:pt x="641349" y="1330326"/>
                    </a:lnTo>
                    <a:lnTo>
                      <a:pt x="635958" y="1330009"/>
                    </a:lnTo>
                    <a:lnTo>
                      <a:pt x="630884" y="1329691"/>
                    </a:lnTo>
                    <a:lnTo>
                      <a:pt x="625492" y="1329374"/>
                    </a:lnTo>
                    <a:lnTo>
                      <a:pt x="620101" y="1328421"/>
                    </a:lnTo>
                    <a:lnTo>
                      <a:pt x="609001" y="1326516"/>
                    </a:lnTo>
                    <a:lnTo>
                      <a:pt x="597584" y="1323659"/>
                    </a:lnTo>
                    <a:lnTo>
                      <a:pt x="585850" y="1320166"/>
                    </a:lnTo>
                    <a:lnTo>
                      <a:pt x="574433" y="1315721"/>
                    </a:lnTo>
                    <a:lnTo>
                      <a:pt x="562698" y="1310641"/>
                    </a:lnTo>
                    <a:lnTo>
                      <a:pt x="550647" y="1304609"/>
                    </a:lnTo>
                    <a:lnTo>
                      <a:pt x="538913" y="1298259"/>
                    </a:lnTo>
                    <a:lnTo>
                      <a:pt x="527179" y="1290956"/>
                    </a:lnTo>
                    <a:lnTo>
                      <a:pt x="515444" y="1282701"/>
                    </a:lnTo>
                    <a:lnTo>
                      <a:pt x="503710" y="1274446"/>
                    </a:lnTo>
                    <a:lnTo>
                      <a:pt x="492293" y="1265239"/>
                    </a:lnTo>
                    <a:lnTo>
                      <a:pt x="481193" y="1255396"/>
                    </a:lnTo>
                    <a:lnTo>
                      <a:pt x="470093" y="1244919"/>
                    </a:lnTo>
                    <a:lnTo>
                      <a:pt x="459310" y="1233806"/>
                    </a:lnTo>
                    <a:lnTo>
                      <a:pt x="448845" y="1222376"/>
                    </a:lnTo>
                    <a:lnTo>
                      <a:pt x="438696" y="1209994"/>
                    </a:lnTo>
                    <a:lnTo>
                      <a:pt x="429499" y="1197611"/>
                    </a:lnTo>
                    <a:lnTo>
                      <a:pt x="419985" y="1184276"/>
                    </a:lnTo>
                    <a:lnTo>
                      <a:pt x="411422" y="1170624"/>
                    </a:lnTo>
                    <a:lnTo>
                      <a:pt x="403176" y="1156336"/>
                    </a:lnTo>
                    <a:lnTo>
                      <a:pt x="395565" y="1141731"/>
                    </a:lnTo>
                    <a:lnTo>
                      <a:pt x="388588" y="1126809"/>
                    </a:lnTo>
                    <a:lnTo>
                      <a:pt x="385416" y="1119189"/>
                    </a:lnTo>
                    <a:lnTo>
                      <a:pt x="382245" y="1111569"/>
                    </a:lnTo>
                    <a:lnTo>
                      <a:pt x="379390" y="1103631"/>
                    </a:lnTo>
                    <a:lnTo>
                      <a:pt x="376853" y="1095694"/>
                    </a:lnTo>
                    <a:lnTo>
                      <a:pt x="374316" y="1087756"/>
                    </a:lnTo>
                    <a:lnTo>
                      <a:pt x="372096" y="1079501"/>
                    </a:lnTo>
                    <a:lnTo>
                      <a:pt x="369559" y="1070929"/>
                    </a:lnTo>
                    <a:lnTo>
                      <a:pt x="367656" y="1062674"/>
                    </a:lnTo>
                    <a:lnTo>
                      <a:pt x="366071" y="1054419"/>
                    </a:lnTo>
                    <a:lnTo>
                      <a:pt x="364485" y="1045846"/>
                    </a:lnTo>
                    <a:lnTo>
                      <a:pt x="363216" y="1037274"/>
                    </a:lnTo>
                    <a:lnTo>
                      <a:pt x="362265" y="1028384"/>
                    </a:lnTo>
                    <a:lnTo>
                      <a:pt x="361313" y="1019811"/>
                    </a:lnTo>
                    <a:lnTo>
                      <a:pt x="360996" y="1010921"/>
                    </a:lnTo>
                    <a:lnTo>
                      <a:pt x="360362" y="1002031"/>
                    </a:lnTo>
                    <a:lnTo>
                      <a:pt x="360362" y="992823"/>
                    </a:lnTo>
                    <a:lnTo>
                      <a:pt x="360679" y="975678"/>
                    </a:lnTo>
                    <a:lnTo>
                      <a:pt x="361948" y="958533"/>
                    </a:lnTo>
                    <a:lnTo>
                      <a:pt x="363533" y="941706"/>
                    </a:lnTo>
                    <a:lnTo>
                      <a:pt x="366071" y="924878"/>
                    </a:lnTo>
                    <a:lnTo>
                      <a:pt x="368925" y="908686"/>
                    </a:lnTo>
                    <a:lnTo>
                      <a:pt x="373048" y="892811"/>
                    </a:lnTo>
                    <a:lnTo>
                      <a:pt x="377171" y="876936"/>
                    </a:lnTo>
                    <a:lnTo>
                      <a:pt x="382245" y="861696"/>
                    </a:lnTo>
                    <a:lnTo>
                      <a:pt x="387953" y="847091"/>
                    </a:lnTo>
                    <a:lnTo>
                      <a:pt x="393979" y="832168"/>
                    </a:lnTo>
                    <a:lnTo>
                      <a:pt x="400956" y="818198"/>
                    </a:lnTo>
                    <a:lnTo>
                      <a:pt x="408568" y="804546"/>
                    </a:lnTo>
                    <a:lnTo>
                      <a:pt x="416179" y="791211"/>
                    </a:lnTo>
                    <a:lnTo>
                      <a:pt x="424425" y="778511"/>
                    </a:lnTo>
                    <a:lnTo>
                      <a:pt x="433305" y="766446"/>
                    </a:lnTo>
                    <a:lnTo>
                      <a:pt x="442819" y="754698"/>
                    </a:lnTo>
                    <a:lnTo>
                      <a:pt x="452650" y="743586"/>
                    </a:lnTo>
                    <a:lnTo>
                      <a:pt x="462482" y="732791"/>
                    </a:lnTo>
                    <a:lnTo>
                      <a:pt x="473264" y="722631"/>
                    </a:lnTo>
                    <a:lnTo>
                      <a:pt x="484047" y="713423"/>
                    </a:lnTo>
                    <a:lnTo>
                      <a:pt x="495464" y="704533"/>
                    </a:lnTo>
                    <a:lnTo>
                      <a:pt x="507516" y="696596"/>
                    </a:lnTo>
                    <a:lnTo>
                      <a:pt x="519567" y="688976"/>
                    </a:lnTo>
                    <a:lnTo>
                      <a:pt x="531936" y="682308"/>
                    </a:lnTo>
                    <a:lnTo>
                      <a:pt x="538278" y="679133"/>
                    </a:lnTo>
                    <a:lnTo>
                      <a:pt x="544938" y="676276"/>
                    </a:lnTo>
                    <a:lnTo>
                      <a:pt x="551281" y="673418"/>
                    </a:lnTo>
                    <a:lnTo>
                      <a:pt x="557941" y="670878"/>
                    </a:lnTo>
                    <a:lnTo>
                      <a:pt x="564284" y="668338"/>
                    </a:lnTo>
                    <a:lnTo>
                      <a:pt x="571261" y="666433"/>
                    </a:lnTo>
                    <a:lnTo>
                      <a:pt x="577921" y="664211"/>
                    </a:lnTo>
                    <a:lnTo>
                      <a:pt x="584898" y="662623"/>
                    </a:lnTo>
                    <a:lnTo>
                      <a:pt x="591875" y="661036"/>
                    </a:lnTo>
                    <a:lnTo>
                      <a:pt x="598535" y="659766"/>
                    </a:lnTo>
                    <a:lnTo>
                      <a:pt x="605830" y="658178"/>
                    </a:lnTo>
                    <a:lnTo>
                      <a:pt x="612490" y="657226"/>
                    </a:lnTo>
                    <a:lnTo>
                      <a:pt x="619784" y="656591"/>
                    </a:lnTo>
                    <a:lnTo>
                      <a:pt x="627078" y="655956"/>
                    </a:lnTo>
                    <a:lnTo>
                      <a:pt x="634055" y="655638"/>
                    </a:lnTo>
                    <a:close/>
                    <a:moveTo>
                      <a:pt x="1604962" y="463550"/>
                    </a:moveTo>
                    <a:lnTo>
                      <a:pt x="1776412" y="463550"/>
                    </a:lnTo>
                    <a:lnTo>
                      <a:pt x="1776412" y="1252538"/>
                    </a:lnTo>
                    <a:lnTo>
                      <a:pt x="1604962" y="1252538"/>
                    </a:lnTo>
                    <a:lnTo>
                      <a:pt x="1604962" y="463550"/>
                    </a:lnTo>
                    <a:close/>
                    <a:moveTo>
                      <a:pt x="0" y="0"/>
                    </a:moveTo>
                    <a:lnTo>
                      <a:pt x="2125663" y="0"/>
                    </a:lnTo>
                    <a:lnTo>
                      <a:pt x="2125663" y="171553"/>
                    </a:lnTo>
                    <a:lnTo>
                      <a:pt x="2039621" y="171553"/>
                    </a:lnTo>
                    <a:lnTo>
                      <a:pt x="2039621" y="1577975"/>
                    </a:lnTo>
                    <a:lnTo>
                      <a:pt x="1252220" y="1577975"/>
                    </a:lnTo>
                    <a:lnTo>
                      <a:pt x="1252220" y="1449310"/>
                    </a:lnTo>
                    <a:lnTo>
                      <a:pt x="1911033" y="1449310"/>
                    </a:lnTo>
                    <a:lnTo>
                      <a:pt x="1911033" y="171553"/>
                    </a:lnTo>
                    <a:lnTo>
                      <a:pt x="195263" y="171553"/>
                    </a:lnTo>
                    <a:lnTo>
                      <a:pt x="195263" y="1249164"/>
                    </a:lnTo>
                    <a:lnTo>
                      <a:pt x="66675" y="1249164"/>
                    </a:lnTo>
                    <a:lnTo>
                      <a:pt x="66675" y="171553"/>
                    </a:lnTo>
                    <a:lnTo>
                      <a:pt x="0" y="171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1600">
                  <a:solidFill>
                    <a:srgbClr val="1C666E"/>
                  </a:solidFill>
                </a:endParaRPr>
              </a:p>
            </p:txBody>
          </p:sp>
        </p:grpSp>
        <p:sp>
          <p:nvSpPr>
            <p:cNvPr id="6" name="MH_Others_1"/>
            <p:cNvSpPr txBox="1"/>
            <p:nvPr>
              <p:custDataLst>
                <p:tags r:id="rId4"/>
              </p:custDataLst>
            </p:nvPr>
          </p:nvSpPr>
          <p:spPr>
            <a:xfrm>
              <a:off x="11233" y="4709"/>
              <a:ext cx="8307" cy="1018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30000"/>
                </a:lnSpc>
              </a:pPr>
              <a:r>
                <a:rPr lang="zh-CN" altLang="en-US" sz="3400" b="1" smtClean="0">
                  <a:solidFill>
                    <a:schemeClr val="accent2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投诉处理</a:t>
              </a:r>
              <a:endParaRPr lang="zh-CN" altLang="en-US" sz="3400" b="1">
                <a:solidFill>
                  <a:schemeClr val="accent2"/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grpSp>
        <p:nvGrpSpPr>
          <p:cNvPr id="5" name="组合 17"/>
          <p:cNvGrpSpPr/>
          <p:nvPr/>
        </p:nvGrpSpPr>
        <p:grpSpPr>
          <a:xfrm>
            <a:off x="5428509" y="1694329"/>
            <a:ext cx="5900658" cy="880281"/>
            <a:chOff x="9014" y="2023"/>
            <a:chExt cx="9798" cy="1462"/>
          </a:xfrm>
        </p:grpSpPr>
        <p:grpSp>
          <p:nvGrpSpPr>
            <p:cNvPr id="7" name="组合 2"/>
            <p:cNvGrpSpPr/>
            <p:nvPr/>
          </p:nvGrpSpPr>
          <p:grpSpPr>
            <a:xfrm>
              <a:off x="9014" y="2023"/>
              <a:ext cx="1622" cy="1462"/>
              <a:chOff x="11197" y="7304"/>
              <a:chExt cx="1622" cy="1462"/>
            </a:xfrm>
          </p:grpSpPr>
          <p:sp>
            <p:nvSpPr>
              <p:cNvPr id="69" name="Freeform 5"/>
              <p:cNvSpPr>
                <a:spLocks noChangeAspect="1"/>
              </p:cNvSpPr>
              <p:nvPr/>
            </p:nvSpPr>
            <p:spPr bwMode="auto">
              <a:xfrm>
                <a:off x="11197" y="7304"/>
                <a:ext cx="1622" cy="1462"/>
              </a:xfrm>
              <a:custGeom>
                <a:gdLst>
                  <a:gd name="T0" fmla="*/ 2151 w 2740"/>
                  <a:gd name="T1" fmla="*/ 2315 h 2446"/>
                  <a:gd name="T2" fmla="*/ 2055 w 2740"/>
                  <a:gd name="T3" fmla="*/ 2410 h 2446"/>
                  <a:gd name="T4" fmla="*/ 1918 w 2740"/>
                  <a:gd name="T5" fmla="*/ 2445 h 2446"/>
                  <a:gd name="T6" fmla="*/ 816 w 2740"/>
                  <a:gd name="T7" fmla="*/ 2445 h 2446"/>
                  <a:gd name="T8" fmla="*/ 685 w 2740"/>
                  <a:gd name="T9" fmla="*/ 2410 h 2446"/>
                  <a:gd name="T10" fmla="*/ 589 w 2740"/>
                  <a:gd name="T11" fmla="*/ 2314 h 2446"/>
                  <a:gd name="T12" fmla="*/ 36 w 2740"/>
                  <a:gd name="T13" fmla="*/ 1356 h 2446"/>
                  <a:gd name="T14" fmla="*/ 0 w 2740"/>
                  <a:gd name="T15" fmla="*/ 1223 h 2446"/>
                  <a:gd name="T16" fmla="*/ 36 w 2740"/>
                  <a:gd name="T17" fmla="*/ 1089 h 2446"/>
                  <a:gd name="T18" fmla="*/ 587 w 2740"/>
                  <a:gd name="T19" fmla="*/ 135 h 2446"/>
                  <a:gd name="T20" fmla="*/ 685 w 2740"/>
                  <a:gd name="T21" fmla="*/ 37 h 2446"/>
                  <a:gd name="T22" fmla="*/ 810 w 2740"/>
                  <a:gd name="T23" fmla="*/ 1 h 2446"/>
                  <a:gd name="T24" fmla="*/ 1916 w 2740"/>
                  <a:gd name="T25" fmla="*/ 1 h 2446"/>
                  <a:gd name="T26" fmla="*/ 2055 w 2740"/>
                  <a:gd name="T27" fmla="*/ 37 h 2446"/>
                  <a:gd name="T28" fmla="*/ 2151 w 2740"/>
                  <a:gd name="T29" fmla="*/ 132 h 2446"/>
                  <a:gd name="T30" fmla="*/ 2702 w 2740"/>
                  <a:gd name="T31" fmla="*/ 1086 h 2446"/>
                  <a:gd name="T32" fmla="*/ 2740 w 2740"/>
                  <a:gd name="T33" fmla="*/ 1223 h 2446"/>
                  <a:gd name="T34" fmla="*/ 2701 w 2740"/>
                  <a:gd name="T35" fmla="*/ 1361 h 2446"/>
                  <a:gd name="T36" fmla="*/ 2151 w 2740"/>
                  <a:gd name="T37" fmla="*/ 2315 h 24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740" h="2446">
                    <a:moveTo>
                      <a:pt x="2151" y="2315"/>
                    </a:moveTo>
                    <a:cubicBezTo>
                      <a:pt x="2128" y="2353"/>
                      <a:pt x="2096" y="2386"/>
                      <a:pt x="2055" y="2410"/>
                    </a:cubicBezTo>
                    <a:cubicBezTo>
                      <a:pt x="2012" y="2435"/>
                      <a:pt x="1965" y="2446"/>
                      <a:pt x="1918" y="2445"/>
                    </a:cubicBezTo>
                    <a:lnTo>
                      <a:pt x="816" y="2445"/>
                    </a:lnTo>
                    <a:cubicBezTo>
                      <a:pt x="772" y="2445"/>
                      <a:pt x="726" y="2434"/>
                      <a:pt x="685" y="2410"/>
                    </a:cubicBezTo>
                    <a:cubicBezTo>
                      <a:pt x="644" y="2386"/>
                      <a:pt x="611" y="2353"/>
                      <a:pt x="589" y="2314"/>
                    </a:cubicBezTo>
                    <a:lnTo>
                      <a:pt x="36" y="1356"/>
                    </a:lnTo>
                    <a:cubicBezTo>
                      <a:pt x="13" y="1317"/>
                      <a:pt x="0" y="1272"/>
                      <a:pt x="0" y="1223"/>
                    </a:cubicBezTo>
                    <a:cubicBezTo>
                      <a:pt x="0" y="1174"/>
                      <a:pt x="13" y="1129"/>
                      <a:pt x="36" y="1089"/>
                    </a:cubicBezTo>
                    <a:lnTo>
                      <a:pt x="587" y="135"/>
                    </a:lnTo>
                    <a:cubicBezTo>
                      <a:pt x="610" y="96"/>
                      <a:pt x="643" y="61"/>
                      <a:pt x="685" y="37"/>
                    </a:cubicBezTo>
                    <a:cubicBezTo>
                      <a:pt x="724" y="14"/>
                      <a:pt x="767" y="2"/>
                      <a:pt x="810" y="1"/>
                    </a:cubicBezTo>
                    <a:lnTo>
                      <a:pt x="1916" y="1"/>
                    </a:lnTo>
                    <a:cubicBezTo>
                      <a:pt x="1963" y="0"/>
                      <a:pt x="2011" y="11"/>
                      <a:pt x="2055" y="37"/>
                    </a:cubicBezTo>
                    <a:cubicBezTo>
                      <a:pt x="2096" y="60"/>
                      <a:pt x="2129" y="93"/>
                      <a:pt x="2151" y="132"/>
                    </a:cubicBezTo>
                    <a:lnTo>
                      <a:pt x="2702" y="1086"/>
                    </a:lnTo>
                    <a:cubicBezTo>
                      <a:pt x="2726" y="1126"/>
                      <a:pt x="2740" y="1173"/>
                      <a:pt x="2740" y="1223"/>
                    </a:cubicBezTo>
                    <a:cubicBezTo>
                      <a:pt x="2740" y="1274"/>
                      <a:pt x="2726" y="1321"/>
                      <a:pt x="2701" y="1361"/>
                    </a:cubicBezTo>
                    <a:lnTo>
                      <a:pt x="2151" y="2315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 cap="flat">
                <a:noFill/>
                <a:prstDash val="solid"/>
                <a:miter lim="800000"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vert="horz" wrap="square" lIns="91422" tIns="45711" rIns="91422" bIns="45711" numCol="1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600">
                  <a:solidFill>
                    <a:srgbClr val="3CCCC7"/>
                  </a:solidFill>
                </a:endParaRPr>
              </a:p>
            </p:txBody>
          </p:sp>
          <p:sp>
            <p:nvSpPr>
              <p:cNvPr id="83" name="KSO_Shape"/>
              <p:cNvSpPr>
                <a:spLocks noChangeAspect="1"/>
              </p:cNvSpPr>
              <p:nvPr/>
            </p:nvSpPr>
            <p:spPr bwMode="auto">
              <a:xfrm>
                <a:off x="11668" y="7795"/>
                <a:ext cx="805" cy="608"/>
              </a:xfrm>
              <a:custGeom>
                <a:gdLst>
                  <a:gd name="T0" fmla="*/ 104753 w 3040062"/>
                  <a:gd name="T1" fmla="*/ 1241540 h 2303463"/>
                  <a:gd name="T2" fmla="*/ 251725 w 3040062"/>
                  <a:gd name="T3" fmla="*/ 1260899 h 2303463"/>
                  <a:gd name="T4" fmla="*/ 265692 w 3040062"/>
                  <a:gd name="T5" fmla="*/ 1110467 h 2303463"/>
                  <a:gd name="T6" fmla="*/ 844867 w 3040062"/>
                  <a:gd name="T7" fmla="*/ 970596 h 2303463"/>
                  <a:gd name="T8" fmla="*/ 870584 w 3040062"/>
                  <a:gd name="T9" fmla="*/ 987377 h 2303463"/>
                  <a:gd name="T10" fmla="*/ 872172 w 3040062"/>
                  <a:gd name="T11" fmla="*/ 1402771 h 2303463"/>
                  <a:gd name="T12" fmla="*/ 848359 w 3040062"/>
                  <a:gd name="T13" fmla="*/ 1421768 h 2303463"/>
                  <a:gd name="T14" fmla="*/ 615315 w 3040062"/>
                  <a:gd name="T15" fmla="*/ 1415119 h 2303463"/>
                  <a:gd name="T16" fmla="*/ 603250 w 3040062"/>
                  <a:gd name="T17" fmla="*/ 1002891 h 2303463"/>
                  <a:gd name="T18" fmla="*/ 617855 w 3040062"/>
                  <a:gd name="T19" fmla="*/ 975662 h 2303463"/>
                  <a:gd name="T20" fmla="*/ 1240437 w 3040062"/>
                  <a:gd name="T21" fmla="*/ 749300 h 2303463"/>
                  <a:gd name="T22" fmla="*/ 1265867 w 3040062"/>
                  <a:gd name="T23" fmla="*/ 766421 h 2303463"/>
                  <a:gd name="T24" fmla="*/ 1267138 w 3040062"/>
                  <a:gd name="T25" fmla="*/ 1402743 h 2303463"/>
                  <a:gd name="T26" fmla="*/ 1243616 w 3040062"/>
                  <a:gd name="T27" fmla="*/ 1421766 h 2303463"/>
                  <a:gd name="T28" fmla="*/ 1010298 w 3040062"/>
                  <a:gd name="T29" fmla="*/ 1415108 h 2303463"/>
                  <a:gd name="T30" fmla="*/ 998537 w 3040062"/>
                  <a:gd name="T31" fmla="*/ 782273 h 2303463"/>
                  <a:gd name="T32" fmla="*/ 1012841 w 3040062"/>
                  <a:gd name="T33" fmla="*/ 755007 h 2303463"/>
                  <a:gd name="T34" fmla="*/ 2175011 w 3040062"/>
                  <a:gd name="T35" fmla="*/ 666432 h 2303463"/>
                  <a:gd name="T36" fmla="*/ 2235666 w 3040062"/>
                  <a:gd name="T37" fmla="*/ 692135 h 2303463"/>
                  <a:gd name="T38" fmla="*/ 2277268 w 3040062"/>
                  <a:gd name="T39" fmla="*/ 742271 h 2303463"/>
                  <a:gd name="T40" fmla="*/ 2290605 w 3040062"/>
                  <a:gd name="T41" fmla="*/ 1286150 h 2303463"/>
                  <a:gd name="T42" fmla="*/ 2948603 w 3040062"/>
                  <a:gd name="T43" fmla="*/ 1365796 h 2303463"/>
                  <a:gd name="T44" fmla="*/ 3005765 w 3040062"/>
                  <a:gd name="T45" fmla="*/ 1408316 h 2303463"/>
                  <a:gd name="T46" fmla="*/ 3036887 w 3040062"/>
                  <a:gd name="T47" fmla="*/ 1473366 h 2303463"/>
                  <a:gd name="T48" fmla="*/ 3035616 w 3040062"/>
                  <a:gd name="T49" fmla="*/ 2191451 h 2303463"/>
                  <a:gd name="T50" fmla="*/ 3001319 w 3040062"/>
                  <a:gd name="T51" fmla="*/ 2254597 h 2303463"/>
                  <a:gd name="T52" fmla="*/ 2941934 w 3040062"/>
                  <a:gd name="T53" fmla="*/ 2294578 h 2303463"/>
                  <a:gd name="T54" fmla="*/ 2171200 w 3040062"/>
                  <a:gd name="T55" fmla="*/ 2303146 h 2303463"/>
                  <a:gd name="T56" fmla="*/ 2113403 w 3040062"/>
                  <a:gd name="T57" fmla="*/ 2292040 h 2303463"/>
                  <a:gd name="T58" fmla="*/ 1552263 w 3040062"/>
                  <a:gd name="T59" fmla="*/ 1741815 h 2303463"/>
                  <a:gd name="T60" fmla="*/ 1526223 w 3040062"/>
                  <a:gd name="T61" fmla="*/ 1686919 h 2303463"/>
                  <a:gd name="T62" fmla="*/ 1529081 w 3040062"/>
                  <a:gd name="T63" fmla="*/ 1626946 h 2303463"/>
                  <a:gd name="T64" fmla="*/ 1560520 w 3040062"/>
                  <a:gd name="T65" fmla="*/ 1574272 h 2303463"/>
                  <a:gd name="T66" fmla="*/ 1612919 w 3040062"/>
                  <a:gd name="T67" fmla="*/ 1542858 h 2303463"/>
                  <a:gd name="T68" fmla="*/ 1673891 w 3040062"/>
                  <a:gd name="T69" fmla="*/ 1539685 h 2303463"/>
                  <a:gd name="T70" fmla="*/ 1728513 w 3040062"/>
                  <a:gd name="T71" fmla="*/ 1565705 h 2303463"/>
                  <a:gd name="T72" fmla="*/ 2024167 w 3040062"/>
                  <a:gd name="T73" fmla="*/ 760992 h 2303463"/>
                  <a:gd name="T74" fmla="*/ 2057829 w 3040062"/>
                  <a:gd name="T75" fmla="*/ 704828 h 2303463"/>
                  <a:gd name="T76" fmla="*/ 2113721 w 3040062"/>
                  <a:gd name="T77" fmla="*/ 670875 h 2303463"/>
                  <a:gd name="T78" fmla="*/ 1640947 w 3040062"/>
                  <a:gd name="T79" fmla="*/ 485773 h 2303463"/>
                  <a:gd name="T80" fmla="*/ 1662436 w 3040062"/>
                  <a:gd name="T81" fmla="*/ 507334 h 2303463"/>
                  <a:gd name="T82" fmla="*/ 1658328 w 3040062"/>
                  <a:gd name="T83" fmla="*/ 1408133 h 2303463"/>
                  <a:gd name="T84" fmla="*/ 1631151 w 3040062"/>
                  <a:gd name="T85" fmla="*/ 1422401 h 2303463"/>
                  <a:gd name="T86" fmla="*/ 1401409 w 3040062"/>
                  <a:gd name="T87" fmla="*/ 1410669 h 2303463"/>
                  <a:gd name="T88" fmla="*/ 1394457 w 3040062"/>
                  <a:gd name="T89" fmla="*/ 510505 h 2303463"/>
                  <a:gd name="T90" fmla="*/ 1413734 w 3040062"/>
                  <a:gd name="T91" fmla="*/ 486725 h 2303463"/>
                  <a:gd name="T92" fmla="*/ 2856582 w 3040062"/>
                  <a:gd name="T93" fmla="*/ 2539 h 2303463"/>
                  <a:gd name="T94" fmla="*/ 2942924 w 3040062"/>
                  <a:gd name="T95" fmla="*/ 45384 h 2303463"/>
                  <a:gd name="T96" fmla="*/ 3001649 w 3040062"/>
                  <a:gd name="T97" fmla="*/ 130121 h 2303463"/>
                  <a:gd name="T98" fmla="*/ 3021012 w 3040062"/>
                  <a:gd name="T99" fmla="*/ 1276768 h 2303463"/>
                  <a:gd name="T100" fmla="*/ 2944193 w 3040062"/>
                  <a:gd name="T101" fmla="*/ 1247252 h 2303463"/>
                  <a:gd name="T102" fmla="*/ 374889 w 3040062"/>
                  <a:gd name="T103" fmla="*/ 1959424 h 2303463"/>
                  <a:gd name="T104" fmla="*/ 127291 w 3040062"/>
                  <a:gd name="T105" fmla="*/ 2259336 h 2303463"/>
                  <a:gd name="T106" fmla="*/ 50472 w 3040062"/>
                  <a:gd name="T107" fmla="*/ 2198402 h 2303463"/>
                  <a:gd name="T108" fmla="*/ 6349 w 3040062"/>
                  <a:gd name="T109" fmla="*/ 2100970 h 2303463"/>
                  <a:gd name="T110" fmla="*/ 3809 w 3040062"/>
                  <a:gd name="T111" fmla="*/ 183438 h 2303463"/>
                  <a:gd name="T112" fmla="*/ 44441 w 3040062"/>
                  <a:gd name="T113" fmla="*/ 83468 h 2303463"/>
                  <a:gd name="T114" fmla="*/ 118720 w 3040062"/>
                  <a:gd name="T115" fmla="*/ 17773 h 23034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3040062" h="2303463">
                    <a:moveTo>
                      <a:pt x="124116" y="1098725"/>
                    </a:moveTo>
                    <a:lnTo>
                      <a:pt x="120307" y="1099042"/>
                    </a:lnTo>
                    <a:lnTo>
                      <a:pt x="116498" y="1099994"/>
                    </a:lnTo>
                    <a:lnTo>
                      <a:pt x="113324" y="1101898"/>
                    </a:lnTo>
                    <a:lnTo>
                      <a:pt x="110467" y="1104120"/>
                    </a:lnTo>
                    <a:lnTo>
                      <a:pt x="108245" y="1107294"/>
                    </a:lnTo>
                    <a:lnTo>
                      <a:pt x="106340" y="1110467"/>
                    </a:lnTo>
                    <a:lnTo>
                      <a:pt x="105071" y="1114276"/>
                    </a:lnTo>
                    <a:lnTo>
                      <a:pt x="104753" y="1118084"/>
                    </a:lnTo>
                    <a:lnTo>
                      <a:pt x="104753" y="1241540"/>
                    </a:lnTo>
                    <a:lnTo>
                      <a:pt x="105071" y="1245348"/>
                    </a:lnTo>
                    <a:lnTo>
                      <a:pt x="106340" y="1249157"/>
                    </a:lnTo>
                    <a:lnTo>
                      <a:pt x="108245" y="1252330"/>
                    </a:lnTo>
                    <a:lnTo>
                      <a:pt x="110467" y="1255187"/>
                    </a:lnTo>
                    <a:lnTo>
                      <a:pt x="113324" y="1257726"/>
                    </a:lnTo>
                    <a:lnTo>
                      <a:pt x="116498" y="1259312"/>
                    </a:lnTo>
                    <a:lnTo>
                      <a:pt x="120307" y="1260899"/>
                    </a:lnTo>
                    <a:lnTo>
                      <a:pt x="124116" y="1261217"/>
                    </a:lnTo>
                    <a:lnTo>
                      <a:pt x="247598" y="1261217"/>
                    </a:lnTo>
                    <a:lnTo>
                      <a:pt x="251725" y="1260899"/>
                    </a:lnTo>
                    <a:lnTo>
                      <a:pt x="255216" y="1259312"/>
                    </a:lnTo>
                    <a:lnTo>
                      <a:pt x="258708" y="1257726"/>
                    </a:lnTo>
                    <a:lnTo>
                      <a:pt x="261565" y="1255187"/>
                    </a:lnTo>
                    <a:lnTo>
                      <a:pt x="264105" y="1252330"/>
                    </a:lnTo>
                    <a:lnTo>
                      <a:pt x="265692" y="1249157"/>
                    </a:lnTo>
                    <a:lnTo>
                      <a:pt x="266644" y="1245348"/>
                    </a:lnTo>
                    <a:lnTo>
                      <a:pt x="266961" y="1241540"/>
                    </a:lnTo>
                    <a:lnTo>
                      <a:pt x="266961" y="1118084"/>
                    </a:lnTo>
                    <a:lnTo>
                      <a:pt x="266644" y="1114276"/>
                    </a:lnTo>
                    <a:lnTo>
                      <a:pt x="265692" y="1110467"/>
                    </a:lnTo>
                    <a:lnTo>
                      <a:pt x="264105" y="1107294"/>
                    </a:lnTo>
                    <a:lnTo>
                      <a:pt x="261565" y="1104120"/>
                    </a:lnTo>
                    <a:lnTo>
                      <a:pt x="258708" y="1101898"/>
                    </a:lnTo>
                    <a:lnTo>
                      <a:pt x="255216" y="1099994"/>
                    </a:lnTo>
                    <a:lnTo>
                      <a:pt x="251725" y="1099042"/>
                    </a:lnTo>
                    <a:lnTo>
                      <a:pt x="247598" y="1098725"/>
                    </a:lnTo>
                    <a:lnTo>
                      <a:pt x="124116" y="1098725"/>
                    </a:lnTo>
                    <a:close/>
                    <a:moveTo>
                      <a:pt x="636270" y="969963"/>
                    </a:moveTo>
                    <a:lnTo>
                      <a:pt x="841692" y="969963"/>
                    </a:lnTo>
                    <a:lnTo>
                      <a:pt x="844867" y="970596"/>
                    </a:lnTo>
                    <a:lnTo>
                      <a:pt x="848359" y="970913"/>
                    </a:lnTo>
                    <a:lnTo>
                      <a:pt x="851534" y="971546"/>
                    </a:lnTo>
                    <a:lnTo>
                      <a:pt x="854709" y="972813"/>
                    </a:lnTo>
                    <a:lnTo>
                      <a:pt x="857567" y="974396"/>
                    </a:lnTo>
                    <a:lnTo>
                      <a:pt x="860107" y="975662"/>
                    </a:lnTo>
                    <a:lnTo>
                      <a:pt x="862647" y="977878"/>
                    </a:lnTo>
                    <a:lnTo>
                      <a:pt x="865187" y="979778"/>
                    </a:lnTo>
                    <a:lnTo>
                      <a:pt x="867092" y="982311"/>
                    </a:lnTo>
                    <a:lnTo>
                      <a:pt x="868997" y="984844"/>
                    </a:lnTo>
                    <a:lnTo>
                      <a:pt x="870584" y="987377"/>
                    </a:lnTo>
                    <a:lnTo>
                      <a:pt x="872172" y="990226"/>
                    </a:lnTo>
                    <a:lnTo>
                      <a:pt x="873124" y="993076"/>
                    </a:lnTo>
                    <a:lnTo>
                      <a:pt x="873760" y="996242"/>
                    </a:lnTo>
                    <a:lnTo>
                      <a:pt x="874712" y="999725"/>
                    </a:lnTo>
                    <a:lnTo>
                      <a:pt x="874712" y="1002891"/>
                    </a:lnTo>
                    <a:lnTo>
                      <a:pt x="874712" y="1389790"/>
                    </a:lnTo>
                    <a:lnTo>
                      <a:pt x="874712" y="1393273"/>
                    </a:lnTo>
                    <a:lnTo>
                      <a:pt x="873760" y="1396439"/>
                    </a:lnTo>
                    <a:lnTo>
                      <a:pt x="873124" y="1399605"/>
                    </a:lnTo>
                    <a:lnTo>
                      <a:pt x="872172" y="1402771"/>
                    </a:lnTo>
                    <a:lnTo>
                      <a:pt x="870584" y="1405304"/>
                    </a:lnTo>
                    <a:lnTo>
                      <a:pt x="868997" y="1408154"/>
                    </a:lnTo>
                    <a:lnTo>
                      <a:pt x="867092" y="1410686"/>
                    </a:lnTo>
                    <a:lnTo>
                      <a:pt x="865187" y="1413219"/>
                    </a:lnTo>
                    <a:lnTo>
                      <a:pt x="862647" y="1415119"/>
                    </a:lnTo>
                    <a:lnTo>
                      <a:pt x="860107" y="1417019"/>
                    </a:lnTo>
                    <a:lnTo>
                      <a:pt x="857567" y="1418602"/>
                    </a:lnTo>
                    <a:lnTo>
                      <a:pt x="854709" y="1420185"/>
                    </a:lnTo>
                    <a:lnTo>
                      <a:pt x="851534" y="1421135"/>
                    </a:lnTo>
                    <a:lnTo>
                      <a:pt x="848359" y="1421768"/>
                    </a:lnTo>
                    <a:lnTo>
                      <a:pt x="844867" y="1422401"/>
                    </a:lnTo>
                    <a:lnTo>
                      <a:pt x="841692" y="1422401"/>
                    </a:lnTo>
                    <a:lnTo>
                      <a:pt x="636270" y="1422401"/>
                    </a:lnTo>
                    <a:lnTo>
                      <a:pt x="632777" y="1422401"/>
                    </a:lnTo>
                    <a:lnTo>
                      <a:pt x="629920" y="1421768"/>
                    </a:lnTo>
                    <a:lnTo>
                      <a:pt x="626745" y="1421135"/>
                    </a:lnTo>
                    <a:lnTo>
                      <a:pt x="623570" y="1420185"/>
                    </a:lnTo>
                    <a:lnTo>
                      <a:pt x="620713" y="1418602"/>
                    </a:lnTo>
                    <a:lnTo>
                      <a:pt x="617855" y="1417019"/>
                    </a:lnTo>
                    <a:lnTo>
                      <a:pt x="615315" y="1415119"/>
                    </a:lnTo>
                    <a:lnTo>
                      <a:pt x="613093" y="1413219"/>
                    </a:lnTo>
                    <a:lnTo>
                      <a:pt x="610870" y="1410686"/>
                    </a:lnTo>
                    <a:lnTo>
                      <a:pt x="608965" y="1408154"/>
                    </a:lnTo>
                    <a:lnTo>
                      <a:pt x="607378" y="1405304"/>
                    </a:lnTo>
                    <a:lnTo>
                      <a:pt x="606108" y="1402771"/>
                    </a:lnTo>
                    <a:lnTo>
                      <a:pt x="605155" y="1399605"/>
                    </a:lnTo>
                    <a:lnTo>
                      <a:pt x="603885" y="1396439"/>
                    </a:lnTo>
                    <a:lnTo>
                      <a:pt x="603568" y="1393273"/>
                    </a:lnTo>
                    <a:lnTo>
                      <a:pt x="603250" y="1389790"/>
                    </a:lnTo>
                    <a:lnTo>
                      <a:pt x="603250" y="1002891"/>
                    </a:lnTo>
                    <a:lnTo>
                      <a:pt x="603568" y="999725"/>
                    </a:lnTo>
                    <a:lnTo>
                      <a:pt x="603885" y="996242"/>
                    </a:lnTo>
                    <a:lnTo>
                      <a:pt x="605155" y="993076"/>
                    </a:lnTo>
                    <a:lnTo>
                      <a:pt x="606108" y="990226"/>
                    </a:lnTo>
                    <a:lnTo>
                      <a:pt x="607378" y="987377"/>
                    </a:lnTo>
                    <a:lnTo>
                      <a:pt x="608965" y="984844"/>
                    </a:lnTo>
                    <a:lnTo>
                      <a:pt x="610870" y="982311"/>
                    </a:lnTo>
                    <a:lnTo>
                      <a:pt x="613093" y="979778"/>
                    </a:lnTo>
                    <a:lnTo>
                      <a:pt x="615315" y="977878"/>
                    </a:lnTo>
                    <a:lnTo>
                      <a:pt x="617855" y="975662"/>
                    </a:lnTo>
                    <a:lnTo>
                      <a:pt x="620713" y="974396"/>
                    </a:lnTo>
                    <a:lnTo>
                      <a:pt x="623570" y="972813"/>
                    </a:lnTo>
                    <a:lnTo>
                      <a:pt x="626745" y="971546"/>
                    </a:lnTo>
                    <a:lnTo>
                      <a:pt x="629920" y="970913"/>
                    </a:lnTo>
                    <a:lnTo>
                      <a:pt x="632777" y="970596"/>
                    </a:lnTo>
                    <a:lnTo>
                      <a:pt x="636270" y="969963"/>
                    </a:lnTo>
                    <a:close/>
                    <a:moveTo>
                      <a:pt x="1027781" y="749300"/>
                    </a:moveTo>
                    <a:lnTo>
                      <a:pt x="1031278" y="749300"/>
                    </a:lnTo>
                    <a:lnTo>
                      <a:pt x="1236940" y="749300"/>
                    </a:lnTo>
                    <a:lnTo>
                      <a:pt x="1240437" y="749300"/>
                    </a:lnTo>
                    <a:lnTo>
                      <a:pt x="1243616" y="750251"/>
                    </a:lnTo>
                    <a:lnTo>
                      <a:pt x="1246476" y="750885"/>
                    </a:lnTo>
                    <a:lnTo>
                      <a:pt x="1249655" y="751837"/>
                    </a:lnTo>
                    <a:lnTo>
                      <a:pt x="1252516" y="753105"/>
                    </a:lnTo>
                    <a:lnTo>
                      <a:pt x="1255377" y="755007"/>
                    </a:lnTo>
                    <a:lnTo>
                      <a:pt x="1257920" y="756592"/>
                    </a:lnTo>
                    <a:lnTo>
                      <a:pt x="1260145" y="758812"/>
                    </a:lnTo>
                    <a:lnTo>
                      <a:pt x="1262370" y="761348"/>
                    </a:lnTo>
                    <a:lnTo>
                      <a:pt x="1264595" y="763567"/>
                    </a:lnTo>
                    <a:lnTo>
                      <a:pt x="1265867" y="766421"/>
                    </a:lnTo>
                    <a:lnTo>
                      <a:pt x="1267138" y="769274"/>
                    </a:lnTo>
                    <a:lnTo>
                      <a:pt x="1268410" y="772445"/>
                    </a:lnTo>
                    <a:lnTo>
                      <a:pt x="1269363" y="775615"/>
                    </a:lnTo>
                    <a:lnTo>
                      <a:pt x="1269681" y="778786"/>
                    </a:lnTo>
                    <a:lnTo>
                      <a:pt x="1269999" y="782273"/>
                    </a:lnTo>
                    <a:lnTo>
                      <a:pt x="1269999" y="1389744"/>
                    </a:lnTo>
                    <a:lnTo>
                      <a:pt x="1269681" y="1393231"/>
                    </a:lnTo>
                    <a:lnTo>
                      <a:pt x="1269363" y="1396402"/>
                    </a:lnTo>
                    <a:lnTo>
                      <a:pt x="1268410" y="1399572"/>
                    </a:lnTo>
                    <a:lnTo>
                      <a:pt x="1267138" y="1402743"/>
                    </a:lnTo>
                    <a:lnTo>
                      <a:pt x="1265867" y="1405279"/>
                    </a:lnTo>
                    <a:lnTo>
                      <a:pt x="1264595" y="1408133"/>
                    </a:lnTo>
                    <a:lnTo>
                      <a:pt x="1262370" y="1410669"/>
                    </a:lnTo>
                    <a:lnTo>
                      <a:pt x="1260145" y="1413206"/>
                    </a:lnTo>
                    <a:lnTo>
                      <a:pt x="1257920" y="1415108"/>
                    </a:lnTo>
                    <a:lnTo>
                      <a:pt x="1255377" y="1417010"/>
                    </a:lnTo>
                    <a:lnTo>
                      <a:pt x="1252516" y="1418595"/>
                    </a:lnTo>
                    <a:lnTo>
                      <a:pt x="1249655" y="1420181"/>
                    </a:lnTo>
                    <a:lnTo>
                      <a:pt x="1246476" y="1421132"/>
                    </a:lnTo>
                    <a:lnTo>
                      <a:pt x="1243616" y="1421766"/>
                    </a:lnTo>
                    <a:lnTo>
                      <a:pt x="1240437" y="1422400"/>
                    </a:lnTo>
                    <a:lnTo>
                      <a:pt x="1236940" y="1422400"/>
                    </a:lnTo>
                    <a:lnTo>
                      <a:pt x="1031278" y="1422400"/>
                    </a:lnTo>
                    <a:lnTo>
                      <a:pt x="1027781" y="1422400"/>
                    </a:lnTo>
                    <a:lnTo>
                      <a:pt x="1024602" y="1421766"/>
                    </a:lnTo>
                    <a:lnTo>
                      <a:pt x="1021424" y="1421132"/>
                    </a:lnTo>
                    <a:lnTo>
                      <a:pt x="1018245" y="1420181"/>
                    </a:lnTo>
                    <a:lnTo>
                      <a:pt x="1015384" y="1418595"/>
                    </a:lnTo>
                    <a:lnTo>
                      <a:pt x="1012841" y="1417010"/>
                    </a:lnTo>
                    <a:lnTo>
                      <a:pt x="1010298" y="1415108"/>
                    </a:lnTo>
                    <a:lnTo>
                      <a:pt x="1007755" y="1413206"/>
                    </a:lnTo>
                    <a:lnTo>
                      <a:pt x="1005848" y="1410669"/>
                    </a:lnTo>
                    <a:lnTo>
                      <a:pt x="1003941" y="1408133"/>
                    </a:lnTo>
                    <a:lnTo>
                      <a:pt x="1002351" y="1405279"/>
                    </a:lnTo>
                    <a:lnTo>
                      <a:pt x="1000762" y="1402743"/>
                    </a:lnTo>
                    <a:lnTo>
                      <a:pt x="999808" y="1399572"/>
                    </a:lnTo>
                    <a:lnTo>
                      <a:pt x="999173" y="1396402"/>
                    </a:lnTo>
                    <a:lnTo>
                      <a:pt x="998537" y="1393231"/>
                    </a:lnTo>
                    <a:lnTo>
                      <a:pt x="998537" y="1389744"/>
                    </a:lnTo>
                    <a:lnTo>
                      <a:pt x="998537" y="782273"/>
                    </a:lnTo>
                    <a:lnTo>
                      <a:pt x="998537" y="778786"/>
                    </a:lnTo>
                    <a:lnTo>
                      <a:pt x="999173" y="775615"/>
                    </a:lnTo>
                    <a:lnTo>
                      <a:pt x="999808" y="772445"/>
                    </a:lnTo>
                    <a:lnTo>
                      <a:pt x="1000762" y="769274"/>
                    </a:lnTo>
                    <a:lnTo>
                      <a:pt x="1002351" y="766421"/>
                    </a:lnTo>
                    <a:lnTo>
                      <a:pt x="1003941" y="763567"/>
                    </a:lnTo>
                    <a:lnTo>
                      <a:pt x="1005848" y="761348"/>
                    </a:lnTo>
                    <a:lnTo>
                      <a:pt x="1007755" y="758812"/>
                    </a:lnTo>
                    <a:lnTo>
                      <a:pt x="1010298" y="756592"/>
                    </a:lnTo>
                    <a:lnTo>
                      <a:pt x="1012841" y="755007"/>
                    </a:lnTo>
                    <a:lnTo>
                      <a:pt x="1015384" y="753105"/>
                    </a:lnTo>
                    <a:lnTo>
                      <a:pt x="1018245" y="751837"/>
                    </a:lnTo>
                    <a:lnTo>
                      <a:pt x="1021424" y="750885"/>
                    </a:lnTo>
                    <a:lnTo>
                      <a:pt x="1024602" y="750251"/>
                    </a:lnTo>
                    <a:lnTo>
                      <a:pt x="1027781" y="749300"/>
                    </a:lnTo>
                    <a:close/>
                    <a:moveTo>
                      <a:pt x="2147065" y="665163"/>
                    </a:moveTo>
                    <a:lnTo>
                      <a:pt x="2154052" y="665163"/>
                    </a:lnTo>
                    <a:lnTo>
                      <a:pt x="2161038" y="665163"/>
                    </a:lnTo>
                    <a:lnTo>
                      <a:pt x="2168025" y="665798"/>
                    </a:lnTo>
                    <a:lnTo>
                      <a:pt x="2175011" y="666432"/>
                    </a:lnTo>
                    <a:lnTo>
                      <a:pt x="2181680" y="667702"/>
                    </a:lnTo>
                    <a:lnTo>
                      <a:pt x="2188349" y="669288"/>
                    </a:lnTo>
                    <a:lnTo>
                      <a:pt x="2194700" y="670875"/>
                    </a:lnTo>
                    <a:lnTo>
                      <a:pt x="2201369" y="673413"/>
                    </a:lnTo>
                    <a:lnTo>
                      <a:pt x="2207085" y="675952"/>
                    </a:lnTo>
                    <a:lnTo>
                      <a:pt x="2213437" y="678173"/>
                    </a:lnTo>
                    <a:lnTo>
                      <a:pt x="2219471" y="681346"/>
                    </a:lnTo>
                    <a:lnTo>
                      <a:pt x="2224869" y="684519"/>
                    </a:lnTo>
                    <a:lnTo>
                      <a:pt x="2230585" y="688327"/>
                    </a:lnTo>
                    <a:lnTo>
                      <a:pt x="2235666" y="692135"/>
                    </a:lnTo>
                    <a:lnTo>
                      <a:pt x="2241065" y="695943"/>
                    </a:lnTo>
                    <a:lnTo>
                      <a:pt x="2245829" y="700702"/>
                    </a:lnTo>
                    <a:lnTo>
                      <a:pt x="2250910" y="704828"/>
                    </a:lnTo>
                    <a:lnTo>
                      <a:pt x="2255356" y="709587"/>
                    </a:lnTo>
                    <a:lnTo>
                      <a:pt x="2259484" y="714347"/>
                    </a:lnTo>
                    <a:lnTo>
                      <a:pt x="2263612" y="719741"/>
                    </a:lnTo>
                    <a:lnTo>
                      <a:pt x="2267423" y="724819"/>
                    </a:lnTo>
                    <a:lnTo>
                      <a:pt x="2270916" y="730530"/>
                    </a:lnTo>
                    <a:lnTo>
                      <a:pt x="2274092" y="736559"/>
                    </a:lnTo>
                    <a:lnTo>
                      <a:pt x="2277268" y="742271"/>
                    </a:lnTo>
                    <a:lnTo>
                      <a:pt x="2280126" y="748300"/>
                    </a:lnTo>
                    <a:lnTo>
                      <a:pt x="2282666" y="754646"/>
                    </a:lnTo>
                    <a:lnTo>
                      <a:pt x="2284572" y="760992"/>
                    </a:lnTo>
                    <a:lnTo>
                      <a:pt x="2286477" y="767021"/>
                    </a:lnTo>
                    <a:lnTo>
                      <a:pt x="2287747" y="773685"/>
                    </a:lnTo>
                    <a:lnTo>
                      <a:pt x="2289018" y="780349"/>
                    </a:lnTo>
                    <a:lnTo>
                      <a:pt x="2289970" y="787330"/>
                    </a:lnTo>
                    <a:lnTo>
                      <a:pt x="2290605" y="794311"/>
                    </a:lnTo>
                    <a:lnTo>
                      <a:pt x="2290605" y="801292"/>
                    </a:lnTo>
                    <a:lnTo>
                      <a:pt x="2290605" y="1286150"/>
                    </a:lnTo>
                    <a:lnTo>
                      <a:pt x="2884137" y="1353738"/>
                    </a:lnTo>
                    <a:lnTo>
                      <a:pt x="2890488" y="1354055"/>
                    </a:lnTo>
                    <a:lnTo>
                      <a:pt x="2898110" y="1354372"/>
                    </a:lnTo>
                    <a:lnTo>
                      <a:pt x="2905732" y="1355007"/>
                    </a:lnTo>
                    <a:lnTo>
                      <a:pt x="2913353" y="1355642"/>
                    </a:lnTo>
                    <a:lnTo>
                      <a:pt x="2920657" y="1357228"/>
                    </a:lnTo>
                    <a:lnTo>
                      <a:pt x="2927644" y="1358815"/>
                    </a:lnTo>
                    <a:lnTo>
                      <a:pt x="2934948" y="1361036"/>
                    </a:lnTo>
                    <a:lnTo>
                      <a:pt x="2941934" y="1362940"/>
                    </a:lnTo>
                    <a:lnTo>
                      <a:pt x="2948603" y="1365796"/>
                    </a:lnTo>
                    <a:lnTo>
                      <a:pt x="2955272" y="1368969"/>
                    </a:lnTo>
                    <a:lnTo>
                      <a:pt x="2961941" y="1372142"/>
                    </a:lnTo>
                    <a:lnTo>
                      <a:pt x="2968292" y="1375633"/>
                    </a:lnTo>
                    <a:lnTo>
                      <a:pt x="2974008" y="1379758"/>
                    </a:lnTo>
                    <a:lnTo>
                      <a:pt x="2980042" y="1383883"/>
                    </a:lnTo>
                    <a:lnTo>
                      <a:pt x="2985758" y="1388008"/>
                    </a:lnTo>
                    <a:lnTo>
                      <a:pt x="2990839" y="1393085"/>
                    </a:lnTo>
                    <a:lnTo>
                      <a:pt x="2996238" y="1397845"/>
                    </a:lnTo>
                    <a:lnTo>
                      <a:pt x="3001319" y="1403239"/>
                    </a:lnTo>
                    <a:lnTo>
                      <a:pt x="3005765" y="1408316"/>
                    </a:lnTo>
                    <a:lnTo>
                      <a:pt x="3010529" y="1414345"/>
                    </a:lnTo>
                    <a:lnTo>
                      <a:pt x="3014657" y="1419739"/>
                    </a:lnTo>
                    <a:lnTo>
                      <a:pt x="3018468" y="1426086"/>
                    </a:lnTo>
                    <a:lnTo>
                      <a:pt x="3021961" y="1432432"/>
                    </a:lnTo>
                    <a:lnTo>
                      <a:pt x="3025454" y="1438778"/>
                    </a:lnTo>
                    <a:lnTo>
                      <a:pt x="3028312" y="1445125"/>
                    </a:lnTo>
                    <a:lnTo>
                      <a:pt x="3030853" y="1452106"/>
                    </a:lnTo>
                    <a:lnTo>
                      <a:pt x="3033393" y="1459087"/>
                    </a:lnTo>
                    <a:lnTo>
                      <a:pt x="3035616" y="1466067"/>
                    </a:lnTo>
                    <a:lnTo>
                      <a:pt x="3036887" y="1473366"/>
                    </a:lnTo>
                    <a:lnTo>
                      <a:pt x="3038474" y="1480664"/>
                    </a:lnTo>
                    <a:lnTo>
                      <a:pt x="3039427" y="1488280"/>
                    </a:lnTo>
                    <a:lnTo>
                      <a:pt x="3040062" y="1495895"/>
                    </a:lnTo>
                    <a:lnTo>
                      <a:pt x="3040062" y="1503511"/>
                    </a:lnTo>
                    <a:lnTo>
                      <a:pt x="3040062" y="2154008"/>
                    </a:lnTo>
                    <a:lnTo>
                      <a:pt x="3040062" y="2161623"/>
                    </a:lnTo>
                    <a:lnTo>
                      <a:pt x="3039427" y="2169556"/>
                    </a:lnTo>
                    <a:lnTo>
                      <a:pt x="3038474" y="2177172"/>
                    </a:lnTo>
                    <a:lnTo>
                      <a:pt x="3036887" y="2184470"/>
                    </a:lnTo>
                    <a:lnTo>
                      <a:pt x="3035616" y="2191451"/>
                    </a:lnTo>
                    <a:lnTo>
                      <a:pt x="3033393" y="2198749"/>
                    </a:lnTo>
                    <a:lnTo>
                      <a:pt x="3030853" y="2205730"/>
                    </a:lnTo>
                    <a:lnTo>
                      <a:pt x="3028312" y="2212394"/>
                    </a:lnTo>
                    <a:lnTo>
                      <a:pt x="3025454" y="2219057"/>
                    </a:lnTo>
                    <a:lnTo>
                      <a:pt x="3021961" y="2225404"/>
                    </a:lnTo>
                    <a:lnTo>
                      <a:pt x="3018468" y="2231433"/>
                    </a:lnTo>
                    <a:lnTo>
                      <a:pt x="3014657" y="2237779"/>
                    </a:lnTo>
                    <a:lnTo>
                      <a:pt x="3010529" y="2243808"/>
                    </a:lnTo>
                    <a:lnTo>
                      <a:pt x="3005765" y="2249202"/>
                    </a:lnTo>
                    <a:lnTo>
                      <a:pt x="3001319" y="2254597"/>
                    </a:lnTo>
                    <a:lnTo>
                      <a:pt x="2996238" y="2259674"/>
                    </a:lnTo>
                    <a:lnTo>
                      <a:pt x="2990839" y="2264433"/>
                    </a:lnTo>
                    <a:lnTo>
                      <a:pt x="2985758" y="2269510"/>
                    </a:lnTo>
                    <a:lnTo>
                      <a:pt x="2980042" y="2273953"/>
                    </a:lnTo>
                    <a:lnTo>
                      <a:pt x="2974008" y="2278078"/>
                    </a:lnTo>
                    <a:lnTo>
                      <a:pt x="2968292" y="2281886"/>
                    </a:lnTo>
                    <a:lnTo>
                      <a:pt x="2961941" y="2285376"/>
                    </a:lnTo>
                    <a:lnTo>
                      <a:pt x="2955272" y="2288867"/>
                    </a:lnTo>
                    <a:lnTo>
                      <a:pt x="2948603" y="2291723"/>
                    </a:lnTo>
                    <a:lnTo>
                      <a:pt x="2941934" y="2294578"/>
                    </a:lnTo>
                    <a:lnTo>
                      <a:pt x="2934948" y="2297117"/>
                    </a:lnTo>
                    <a:lnTo>
                      <a:pt x="2927644" y="2298703"/>
                    </a:lnTo>
                    <a:lnTo>
                      <a:pt x="2920657" y="2300607"/>
                    </a:lnTo>
                    <a:lnTo>
                      <a:pt x="2913353" y="2301877"/>
                    </a:lnTo>
                    <a:lnTo>
                      <a:pt x="2905732" y="2302829"/>
                    </a:lnTo>
                    <a:lnTo>
                      <a:pt x="2898110" y="2303146"/>
                    </a:lnTo>
                    <a:lnTo>
                      <a:pt x="2890488" y="2303463"/>
                    </a:lnTo>
                    <a:lnTo>
                      <a:pt x="2177552" y="2303463"/>
                    </a:lnTo>
                    <a:lnTo>
                      <a:pt x="2173423" y="2303146"/>
                    </a:lnTo>
                    <a:lnTo>
                      <a:pt x="2171200" y="2303146"/>
                    </a:lnTo>
                    <a:lnTo>
                      <a:pt x="2169613" y="2303146"/>
                    </a:lnTo>
                    <a:lnTo>
                      <a:pt x="2162944" y="2303146"/>
                    </a:lnTo>
                    <a:lnTo>
                      <a:pt x="2156275" y="2303146"/>
                    </a:lnTo>
                    <a:lnTo>
                      <a:pt x="2149924" y="2302511"/>
                    </a:lnTo>
                    <a:lnTo>
                      <a:pt x="2143572" y="2301559"/>
                    </a:lnTo>
                    <a:lnTo>
                      <a:pt x="2137538" y="2300607"/>
                    </a:lnTo>
                    <a:lnTo>
                      <a:pt x="2131187" y="2298703"/>
                    </a:lnTo>
                    <a:lnTo>
                      <a:pt x="2125153" y="2297117"/>
                    </a:lnTo>
                    <a:lnTo>
                      <a:pt x="2119437" y="2294896"/>
                    </a:lnTo>
                    <a:lnTo>
                      <a:pt x="2113403" y="2292040"/>
                    </a:lnTo>
                    <a:lnTo>
                      <a:pt x="2107370" y="2289501"/>
                    </a:lnTo>
                    <a:lnTo>
                      <a:pt x="2101971" y="2286645"/>
                    </a:lnTo>
                    <a:lnTo>
                      <a:pt x="2096572" y="2283155"/>
                    </a:lnTo>
                    <a:lnTo>
                      <a:pt x="2091491" y="2279665"/>
                    </a:lnTo>
                    <a:lnTo>
                      <a:pt x="2086093" y="2275222"/>
                    </a:lnTo>
                    <a:lnTo>
                      <a:pt x="2081329" y="2271097"/>
                    </a:lnTo>
                    <a:lnTo>
                      <a:pt x="2076883" y="2266972"/>
                    </a:lnTo>
                    <a:lnTo>
                      <a:pt x="1560520" y="1751334"/>
                    </a:lnTo>
                    <a:lnTo>
                      <a:pt x="1556074" y="1746574"/>
                    </a:lnTo>
                    <a:lnTo>
                      <a:pt x="1552263" y="1741815"/>
                    </a:lnTo>
                    <a:lnTo>
                      <a:pt x="1548135" y="1737055"/>
                    </a:lnTo>
                    <a:lnTo>
                      <a:pt x="1544642" y="1731661"/>
                    </a:lnTo>
                    <a:lnTo>
                      <a:pt x="1541466" y="1726583"/>
                    </a:lnTo>
                    <a:lnTo>
                      <a:pt x="1538291" y="1720872"/>
                    </a:lnTo>
                    <a:lnTo>
                      <a:pt x="1535432" y="1715477"/>
                    </a:lnTo>
                    <a:lnTo>
                      <a:pt x="1532892" y="1709766"/>
                    </a:lnTo>
                    <a:lnTo>
                      <a:pt x="1530987" y="1704054"/>
                    </a:lnTo>
                    <a:lnTo>
                      <a:pt x="1529081" y="1698342"/>
                    </a:lnTo>
                    <a:lnTo>
                      <a:pt x="1527493" y="1692631"/>
                    </a:lnTo>
                    <a:lnTo>
                      <a:pt x="1526223" y="1686919"/>
                    </a:lnTo>
                    <a:lnTo>
                      <a:pt x="1525270" y="1680890"/>
                    </a:lnTo>
                    <a:lnTo>
                      <a:pt x="1524635" y="1674544"/>
                    </a:lnTo>
                    <a:lnTo>
                      <a:pt x="1524000" y="1668515"/>
                    </a:lnTo>
                    <a:lnTo>
                      <a:pt x="1524000" y="1662803"/>
                    </a:lnTo>
                    <a:lnTo>
                      <a:pt x="1524000" y="1656774"/>
                    </a:lnTo>
                    <a:lnTo>
                      <a:pt x="1524635" y="1650428"/>
                    </a:lnTo>
                    <a:lnTo>
                      <a:pt x="1525270" y="1644716"/>
                    </a:lnTo>
                    <a:lnTo>
                      <a:pt x="1526223" y="1638687"/>
                    </a:lnTo>
                    <a:lnTo>
                      <a:pt x="1527493" y="1632658"/>
                    </a:lnTo>
                    <a:lnTo>
                      <a:pt x="1529081" y="1626946"/>
                    </a:lnTo>
                    <a:lnTo>
                      <a:pt x="1530987" y="1621235"/>
                    </a:lnTo>
                    <a:lnTo>
                      <a:pt x="1532892" y="1615523"/>
                    </a:lnTo>
                    <a:lnTo>
                      <a:pt x="1535432" y="1609811"/>
                    </a:lnTo>
                    <a:lnTo>
                      <a:pt x="1538291" y="1604417"/>
                    </a:lnTo>
                    <a:lnTo>
                      <a:pt x="1541466" y="1599023"/>
                    </a:lnTo>
                    <a:lnTo>
                      <a:pt x="1544642" y="1593628"/>
                    </a:lnTo>
                    <a:lnTo>
                      <a:pt x="1548135" y="1588551"/>
                    </a:lnTo>
                    <a:lnTo>
                      <a:pt x="1552263" y="1583474"/>
                    </a:lnTo>
                    <a:lnTo>
                      <a:pt x="1556074" y="1578714"/>
                    </a:lnTo>
                    <a:lnTo>
                      <a:pt x="1560520" y="1574272"/>
                    </a:lnTo>
                    <a:lnTo>
                      <a:pt x="1564966" y="1569830"/>
                    </a:lnTo>
                    <a:lnTo>
                      <a:pt x="1570047" y="1565705"/>
                    </a:lnTo>
                    <a:lnTo>
                      <a:pt x="1574811" y="1561897"/>
                    </a:lnTo>
                    <a:lnTo>
                      <a:pt x="1579574" y="1558406"/>
                    </a:lnTo>
                    <a:lnTo>
                      <a:pt x="1584973" y="1554916"/>
                    </a:lnTo>
                    <a:lnTo>
                      <a:pt x="1590054" y="1552060"/>
                    </a:lnTo>
                    <a:lnTo>
                      <a:pt x="1595770" y="1549521"/>
                    </a:lnTo>
                    <a:lnTo>
                      <a:pt x="1601486" y="1546666"/>
                    </a:lnTo>
                    <a:lnTo>
                      <a:pt x="1606885" y="1544444"/>
                    </a:lnTo>
                    <a:lnTo>
                      <a:pt x="1612919" y="1542858"/>
                    </a:lnTo>
                    <a:lnTo>
                      <a:pt x="1618635" y="1540954"/>
                    </a:lnTo>
                    <a:lnTo>
                      <a:pt x="1624669" y="1539685"/>
                    </a:lnTo>
                    <a:lnTo>
                      <a:pt x="1630702" y="1538733"/>
                    </a:lnTo>
                    <a:lnTo>
                      <a:pt x="1637054" y="1538098"/>
                    </a:lnTo>
                    <a:lnTo>
                      <a:pt x="1642770" y="1537463"/>
                    </a:lnTo>
                    <a:lnTo>
                      <a:pt x="1649121" y="1537146"/>
                    </a:lnTo>
                    <a:lnTo>
                      <a:pt x="1655473" y="1537463"/>
                    </a:lnTo>
                    <a:lnTo>
                      <a:pt x="1661824" y="1538098"/>
                    </a:lnTo>
                    <a:lnTo>
                      <a:pt x="1667858" y="1538733"/>
                    </a:lnTo>
                    <a:lnTo>
                      <a:pt x="1673891" y="1539685"/>
                    </a:lnTo>
                    <a:lnTo>
                      <a:pt x="1679925" y="1540954"/>
                    </a:lnTo>
                    <a:lnTo>
                      <a:pt x="1685641" y="1542858"/>
                    </a:lnTo>
                    <a:lnTo>
                      <a:pt x="1691675" y="1544444"/>
                    </a:lnTo>
                    <a:lnTo>
                      <a:pt x="1697391" y="1546666"/>
                    </a:lnTo>
                    <a:lnTo>
                      <a:pt x="1702790" y="1549521"/>
                    </a:lnTo>
                    <a:lnTo>
                      <a:pt x="1708506" y="1552060"/>
                    </a:lnTo>
                    <a:lnTo>
                      <a:pt x="1713587" y="1554916"/>
                    </a:lnTo>
                    <a:lnTo>
                      <a:pt x="1718986" y="1558406"/>
                    </a:lnTo>
                    <a:lnTo>
                      <a:pt x="1723749" y="1561897"/>
                    </a:lnTo>
                    <a:lnTo>
                      <a:pt x="1728513" y="1565705"/>
                    </a:lnTo>
                    <a:lnTo>
                      <a:pt x="1733594" y="1569830"/>
                    </a:lnTo>
                    <a:lnTo>
                      <a:pt x="1738040" y="1574272"/>
                    </a:lnTo>
                    <a:lnTo>
                      <a:pt x="2017816" y="1853827"/>
                    </a:lnTo>
                    <a:lnTo>
                      <a:pt x="2017816" y="801292"/>
                    </a:lnTo>
                    <a:lnTo>
                      <a:pt x="2018133" y="794311"/>
                    </a:lnTo>
                    <a:lnTo>
                      <a:pt x="2018451" y="787330"/>
                    </a:lnTo>
                    <a:lnTo>
                      <a:pt x="2019404" y="780349"/>
                    </a:lnTo>
                    <a:lnTo>
                      <a:pt x="2020674" y="773685"/>
                    </a:lnTo>
                    <a:lnTo>
                      <a:pt x="2021944" y="767021"/>
                    </a:lnTo>
                    <a:lnTo>
                      <a:pt x="2024167" y="760992"/>
                    </a:lnTo>
                    <a:lnTo>
                      <a:pt x="2026073" y="754646"/>
                    </a:lnTo>
                    <a:lnTo>
                      <a:pt x="2028613" y="748300"/>
                    </a:lnTo>
                    <a:lnTo>
                      <a:pt x="2031471" y="742271"/>
                    </a:lnTo>
                    <a:lnTo>
                      <a:pt x="2034329" y="736559"/>
                    </a:lnTo>
                    <a:lnTo>
                      <a:pt x="2037823" y="730530"/>
                    </a:lnTo>
                    <a:lnTo>
                      <a:pt x="2040998" y="724819"/>
                    </a:lnTo>
                    <a:lnTo>
                      <a:pt x="2045127" y="719741"/>
                    </a:lnTo>
                    <a:lnTo>
                      <a:pt x="2048937" y="714347"/>
                    </a:lnTo>
                    <a:lnTo>
                      <a:pt x="2053383" y="709587"/>
                    </a:lnTo>
                    <a:lnTo>
                      <a:pt x="2057829" y="704828"/>
                    </a:lnTo>
                    <a:lnTo>
                      <a:pt x="2062275" y="700702"/>
                    </a:lnTo>
                    <a:lnTo>
                      <a:pt x="2067674" y="695943"/>
                    </a:lnTo>
                    <a:lnTo>
                      <a:pt x="2072437" y="692135"/>
                    </a:lnTo>
                    <a:lnTo>
                      <a:pt x="2078154" y="688327"/>
                    </a:lnTo>
                    <a:lnTo>
                      <a:pt x="2083552" y="684519"/>
                    </a:lnTo>
                    <a:lnTo>
                      <a:pt x="2089268" y="681346"/>
                    </a:lnTo>
                    <a:lnTo>
                      <a:pt x="2095302" y="678173"/>
                    </a:lnTo>
                    <a:lnTo>
                      <a:pt x="2101018" y="675952"/>
                    </a:lnTo>
                    <a:lnTo>
                      <a:pt x="2107370" y="673413"/>
                    </a:lnTo>
                    <a:lnTo>
                      <a:pt x="2113721" y="670875"/>
                    </a:lnTo>
                    <a:lnTo>
                      <a:pt x="2120390" y="669288"/>
                    </a:lnTo>
                    <a:lnTo>
                      <a:pt x="2127059" y="667702"/>
                    </a:lnTo>
                    <a:lnTo>
                      <a:pt x="2133728" y="666432"/>
                    </a:lnTo>
                    <a:lnTo>
                      <a:pt x="2140079" y="665798"/>
                    </a:lnTo>
                    <a:lnTo>
                      <a:pt x="2147065" y="665163"/>
                    </a:lnTo>
                    <a:close/>
                    <a:moveTo>
                      <a:pt x="1426690" y="484188"/>
                    </a:moveTo>
                    <a:lnTo>
                      <a:pt x="1631151" y="484188"/>
                    </a:lnTo>
                    <a:lnTo>
                      <a:pt x="1634627" y="484505"/>
                    </a:lnTo>
                    <a:lnTo>
                      <a:pt x="1637787" y="484822"/>
                    </a:lnTo>
                    <a:lnTo>
                      <a:pt x="1640947" y="485773"/>
                    </a:lnTo>
                    <a:lnTo>
                      <a:pt x="1644107" y="486725"/>
                    </a:lnTo>
                    <a:lnTo>
                      <a:pt x="1646635" y="488310"/>
                    </a:lnTo>
                    <a:lnTo>
                      <a:pt x="1649479" y="489895"/>
                    </a:lnTo>
                    <a:lnTo>
                      <a:pt x="1652008" y="491798"/>
                    </a:lnTo>
                    <a:lnTo>
                      <a:pt x="1654536" y="493700"/>
                    </a:lnTo>
                    <a:lnTo>
                      <a:pt x="1656432" y="496237"/>
                    </a:lnTo>
                    <a:lnTo>
                      <a:pt x="1658328" y="498773"/>
                    </a:lnTo>
                    <a:lnTo>
                      <a:pt x="1659908" y="501310"/>
                    </a:lnTo>
                    <a:lnTo>
                      <a:pt x="1661488" y="504164"/>
                    </a:lnTo>
                    <a:lnTo>
                      <a:pt x="1662436" y="507334"/>
                    </a:lnTo>
                    <a:lnTo>
                      <a:pt x="1663068" y="510505"/>
                    </a:lnTo>
                    <a:lnTo>
                      <a:pt x="1663700" y="513676"/>
                    </a:lnTo>
                    <a:lnTo>
                      <a:pt x="1663700" y="517164"/>
                    </a:lnTo>
                    <a:lnTo>
                      <a:pt x="1663700" y="1389743"/>
                    </a:lnTo>
                    <a:lnTo>
                      <a:pt x="1663700" y="1393231"/>
                    </a:lnTo>
                    <a:lnTo>
                      <a:pt x="1663068" y="1396401"/>
                    </a:lnTo>
                    <a:lnTo>
                      <a:pt x="1662436" y="1399572"/>
                    </a:lnTo>
                    <a:lnTo>
                      <a:pt x="1661488" y="1402743"/>
                    </a:lnTo>
                    <a:lnTo>
                      <a:pt x="1659908" y="1405279"/>
                    </a:lnTo>
                    <a:lnTo>
                      <a:pt x="1658328" y="1408133"/>
                    </a:lnTo>
                    <a:lnTo>
                      <a:pt x="1656432" y="1410669"/>
                    </a:lnTo>
                    <a:lnTo>
                      <a:pt x="1654536" y="1413206"/>
                    </a:lnTo>
                    <a:lnTo>
                      <a:pt x="1652008" y="1415108"/>
                    </a:lnTo>
                    <a:lnTo>
                      <a:pt x="1649479" y="1417011"/>
                    </a:lnTo>
                    <a:lnTo>
                      <a:pt x="1646635" y="1418596"/>
                    </a:lnTo>
                    <a:lnTo>
                      <a:pt x="1644107" y="1420182"/>
                    </a:lnTo>
                    <a:lnTo>
                      <a:pt x="1640947" y="1421133"/>
                    </a:lnTo>
                    <a:lnTo>
                      <a:pt x="1637787" y="1421767"/>
                    </a:lnTo>
                    <a:lnTo>
                      <a:pt x="1634627" y="1422401"/>
                    </a:lnTo>
                    <a:lnTo>
                      <a:pt x="1631151" y="1422401"/>
                    </a:lnTo>
                    <a:lnTo>
                      <a:pt x="1426690" y="1422401"/>
                    </a:lnTo>
                    <a:lnTo>
                      <a:pt x="1423214" y="1422401"/>
                    </a:lnTo>
                    <a:lnTo>
                      <a:pt x="1420054" y="1421767"/>
                    </a:lnTo>
                    <a:lnTo>
                      <a:pt x="1416894" y="1421133"/>
                    </a:lnTo>
                    <a:lnTo>
                      <a:pt x="1413734" y="1420182"/>
                    </a:lnTo>
                    <a:lnTo>
                      <a:pt x="1411206" y="1418596"/>
                    </a:lnTo>
                    <a:lnTo>
                      <a:pt x="1408362" y="1417011"/>
                    </a:lnTo>
                    <a:lnTo>
                      <a:pt x="1405834" y="1415108"/>
                    </a:lnTo>
                    <a:lnTo>
                      <a:pt x="1403622" y="1413206"/>
                    </a:lnTo>
                    <a:lnTo>
                      <a:pt x="1401409" y="1410669"/>
                    </a:lnTo>
                    <a:lnTo>
                      <a:pt x="1399513" y="1408133"/>
                    </a:lnTo>
                    <a:lnTo>
                      <a:pt x="1397933" y="1405279"/>
                    </a:lnTo>
                    <a:lnTo>
                      <a:pt x="1396669" y="1402743"/>
                    </a:lnTo>
                    <a:lnTo>
                      <a:pt x="1395405" y="1399572"/>
                    </a:lnTo>
                    <a:lnTo>
                      <a:pt x="1394457" y="1396401"/>
                    </a:lnTo>
                    <a:lnTo>
                      <a:pt x="1394141" y="1393231"/>
                    </a:lnTo>
                    <a:lnTo>
                      <a:pt x="1393825" y="1389743"/>
                    </a:lnTo>
                    <a:lnTo>
                      <a:pt x="1393825" y="517164"/>
                    </a:lnTo>
                    <a:lnTo>
                      <a:pt x="1394141" y="513676"/>
                    </a:lnTo>
                    <a:lnTo>
                      <a:pt x="1394457" y="510505"/>
                    </a:lnTo>
                    <a:lnTo>
                      <a:pt x="1395405" y="507334"/>
                    </a:lnTo>
                    <a:lnTo>
                      <a:pt x="1396669" y="504164"/>
                    </a:lnTo>
                    <a:lnTo>
                      <a:pt x="1397933" y="501310"/>
                    </a:lnTo>
                    <a:lnTo>
                      <a:pt x="1399513" y="498773"/>
                    </a:lnTo>
                    <a:lnTo>
                      <a:pt x="1401409" y="496237"/>
                    </a:lnTo>
                    <a:lnTo>
                      <a:pt x="1403622" y="493700"/>
                    </a:lnTo>
                    <a:lnTo>
                      <a:pt x="1405834" y="491798"/>
                    </a:lnTo>
                    <a:lnTo>
                      <a:pt x="1408362" y="489895"/>
                    </a:lnTo>
                    <a:lnTo>
                      <a:pt x="1411206" y="488310"/>
                    </a:lnTo>
                    <a:lnTo>
                      <a:pt x="1413734" y="486725"/>
                    </a:lnTo>
                    <a:lnTo>
                      <a:pt x="1416894" y="485773"/>
                    </a:lnTo>
                    <a:lnTo>
                      <a:pt x="1420054" y="484822"/>
                    </a:lnTo>
                    <a:lnTo>
                      <a:pt x="1423214" y="484505"/>
                    </a:lnTo>
                    <a:lnTo>
                      <a:pt x="1426690" y="484188"/>
                    </a:lnTo>
                    <a:close/>
                    <a:moveTo>
                      <a:pt x="183794" y="0"/>
                    </a:moveTo>
                    <a:lnTo>
                      <a:pt x="193952" y="0"/>
                    </a:lnTo>
                    <a:lnTo>
                      <a:pt x="2827060" y="0"/>
                    </a:lnTo>
                    <a:lnTo>
                      <a:pt x="2837218" y="0"/>
                    </a:lnTo>
                    <a:lnTo>
                      <a:pt x="2847059" y="952"/>
                    </a:lnTo>
                    <a:lnTo>
                      <a:pt x="2856582" y="2539"/>
                    </a:lnTo>
                    <a:lnTo>
                      <a:pt x="2866105" y="4443"/>
                    </a:lnTo>
                    <a:lnTo>
                      <a:pt x="2875628" y="6982"/>
                    </a:lnTo>
                    <a:lnTo>
                      <a:pt x="2884516" y="10156"/>
                    </a:lnTo>
                    <a:lnTo>
                      <a:pt x="2893721" y="13964"/>
                    </a:lnTo>
                    <a:lnTo>
                      <a:pt x="2902292" y="17773"/>
                    </a:lnTo>
                    <a:lnTo>
                      <a:pt x="2911180" y="22851"/>
                    </a:lnTo>
                    <a:lnTo>
                      <a:pt x="2919433" y="27611"/>
                    </a:lnTo>
                    <a:lnTo>
                      <a:pt x="2927369" y="33324"/>
                    </a:lnTo>
                    <a:lnTo>
                      <a:pt x="2935623" y="39036"/>
                    </a:lnTo>
                    <a:lnTo>
                      <a:pt x="2942924" y="45384"/>
                    </a:lnTo>
                    <a:lnTo>
                      <a:pt x="2950225" y="52366"/>
                    </a:lnTo>
                    <a:lnTo>
                      <a:pt x="2957525" y="59665"/>
                    </a:lnTo>
                    <a:lnTo>
                      <a:pt x="2964192" y="67282"/>
                    </a:lnTo>
                    <a:lnTo>
                      <a:pt x="2970540" y="74899"/>
                    </a:lnTo>
                    <a:lnTo>
                      <a:pt x="2976571" y="83468"/>
                    </a:lnTo>
                    <a:lnTo>
                      <a:pt x="2982285" y="92037"/>
                    </a:lnTo>
                    <a:lnTo>
                      <a:pt x="2987682" y="101240"/>
                    </a:lnTo>
                    <a:lnTo>
                      <a:pt x="2992761" y="110444"/>
                    </a:lnTo>
                    <a:lnTo>
                      <a:pt x="2997522" y="119965"/>
                    </a:lnTo>
                    <a:lnTo>
                      <a:pt x="3001649" y="130121"/>
                    </a:lnTo>
                    <a:lnTo>
                      <a:pt x="3005458" y="140276"/>
                    </a:lnTo>
                    <a:lnTo>
                      <a:pt x="3008950" y="150749"/>
                    </a:lnTo>
                    <a:lnTo>
                      <a:pt x="3012124" y="161540"/>
                    </a:lnTo>
                    <a:lnTo>
                      <a:pt x="3014663" y="172330"/>
                    </a:lnTo>
                    <a:lnTo>
                      <a:pt x="3016885" y="183438"/>
                    </a:lnTo>
                    <a:lnTo>
                      <a:pt x="3018473" y="194546"/>
                    </a:lnTo>
                    <a:lnTo>
                      <a:pt x="3019742" y="205971"/>
                    </a:lnTo>
                    <a:lnTo>
                      <a:pt x="3020695" y="218031"/>
                    </a:lnTo>
                    <a:lnTo>
                      <a:pt x="3021012" y="229774"/>
                    </a:lnTo>
                    <a:lnTo>
                      <a:pt x="3021012" y="1276768"/>
                    </a:lnTo>
                    <a:lnTo>
                      <a:pt x="3013711" y="1272642"/>
                    </a:lnTo>
                    <a:lnTo>
                      <a:pt x="3006410" y="1268833"/>
                    </a:lnTo>
                    <a:lnTo>
                      <a:pt x="2999109" y="1265342"/>
                    </a:lnTo>
                    <a:lnTo>
                      <a:pt x="2991808" y="1262169"/>
                    </a:lnTo>
                    <a:lnTo>
                      <a:pt x="2983872" y="1258995"/>
                    </a:lnTo>
                    <a:lnTo>
                      <a:pt x="2976254" y="1256139"/>
                    </a:lnTo>
                    <a:lnTo>
                      <a:pt x="2968318" y="1253282"/>
                    </a:lnTo>
                    <a:lnTo>
                      <a:pt x="2960382" y="1251061"/>
                    </a:lnTo>
                    <a:lnTo>
                      <a:pt x="2952129" y="1248839"/>
                    </a:lnTo>
                    <a:lnTo>
                      <a:pt x="2944193" y="1247252"/>
                    </a:lnTo>
                    <a:lnTo>
                      <a:pt x="2935940" y="1245348"/>
                    </a:lnTo>
                    <a:lnTo>
                      <a:pt x="2927369" y="1244079"/>
                    </a:lnTo>
                    <a:lnTo>
                      <a:pt x="2919116" y="1242809"/>
                    </a:lnTo>
                    <a:lnTo>
                      <a:pt x="2910863" y="1242175"/>
                    </a:lnTo>
                    <a:lnTo>
                      <a:pt x="2901975" y="1241540"/>
                    </a:lnTo>
                    <a:lnTo>
                      <a:pt x="2893404" y="1241540"/>
                    </a:lnTo>
                    <a:lnTo>
                      <a:pt x="2646123" y="1213294"/>
                    </a:lnTo>
                    <a:lnTo>
                      <a:pt x="2646123" y="313876"/>
                    </a:lnTo>
                    <a:lnTo>
                      <a:pt x="374889" y="313876"/>
                    </a:lnTo>
                    <a:lnTo>
                      <a:pt x="374889" y="1959424"/>
                    </a:lnTo>
                    <a:lnTo>
                      <a:pt x="1610021" y="1959424"/>
                    </a:lnTo>
                    <a:lnTo>
                      <a:pt x="1923646" y="2273300"/>
                    </a:lnTo>
                    <a:lnTo>
                      <a:pt x="193952" y="2273300"/>
                    </a:lnTo>
                    <a:lnTo>
                      <a:pt x="183794" y="2273300"/>
                    </a:lnTo>
                    <a:lnTo>
                      <a:pt x="173953" y="2272348"/>
                    </a:lnTo>
                    <a:lnTo>
                      <a:pt x="164113" y="2270761"/>
                    </a:lnTo>
                    <a:lnTo>
                      <a:pt x="154908" y="2268857"/>
                    </a:lnTo>
                    <a:lnTo>
                      <a:pt x="145385" y="2266318"/>
                    </a:lnTo>
                    <a:lnTo>
                      <a:pt x="136496" y="2263144"/>
                    </a:lnTo>
                    <a:lnTo>
                      <a:pt x="127291" y="2259336"/>
                    </a:lnTo>
                    <a:lnTo>
                      <a:pt x="118720" y="2255528"/>
                    </a:lnTo>
                    <a:lnTo>
                      <a:pt x="109832" y="2250450"/>
                    </a:lnTo>
                    <a:lnTo>
                      <a:pt x="101579" y="2245689"/>
                    </a:lnTo>
                    <a:lnTo>
                      <a:pt x="93326" y="2240294"/>
                    </a:lnTo>
                    <a:lnTo>
                      <a:pt x="85390" y="2234264"/>
                    </a:lnTo>
                    <a:lnTo>
                      <a:pt x="77771" y="2227917"/>
                    </a:lnTo>
                    <a:lnTo>
                      <a:pt x="70470" y="2220935"/>
                    </a:lnTo>
                    <a:lnTo>
                      <a:pt x="63487" y="2213635"/>
                    </a:lnTo>
                    <a:lnTo>
                      <a:pt x="56821" y="2206018"/>
                    </a:lnTo>
                    <a:lnTo>
                      <a:pt x="50472" y="2198402"/>
                    </a:lnTo>
                    <a:lnTo>
                      <a:pt x="44441" y="2189833"/>
                    </a:lnTo>
                    <a:lnTo>
                      <a:pt x="38727" y="2181264"/>
                    </a:lnTo>
                    <a:lnTo>
                      <a:pt x="33013" y="2172060"/>
                    </a:lnTo>
                    <a:lnTo>
                      <a:pt x="28252" y="2162856"/>
                    </a:lnTo>
                    <a:lnTo>
                      <a:pt x="23490" y="2153335"/>
                    </a:lnTo>
                    <a:lnTo>
                      <a:pt x="19364" y="2143180"/>
                    </a:lnTo>
                    <a:lnTo>
                      <a:pt x="15237" y="2133024"/>
                    </a:lnTo>
                    <a:lnTo>
                      <a:pt x="11745" y="2122551"/>
                    </a:lnTo>
                    <a:lnTo>
                      <a:pt x="8888" y="2112078"/>
                    </a:lnTo>
                    <a:lnTo>
                      <a:pt x="6349" y="2100970"/>
                    </a:lnTo>
                    <a:lnTo>
                      <a:pt x="3809" y="2089862"/>
                    </a:lnTo>
                    <a:lnTo>
                      <a:pt x="2540" y="2078754"/>
                    </a:lnTo>
                    <a:lnTo>
                      <a:pt x="952" y="2067329"/>
                    </a:lnTo>
                    <a:lnTo>
                      <a:pt x="318" y="2055269"/>
                    </a:lnTo>
                    <a:lnTo>
                      <a:pt x="0" y="2043844"/>
                    </a:lnTo>
                    <a:lnTo>
                      <a:pt x="0" y="229774"/>
                    </a:lnTo>
                    <a:lnTo>
                      <a:pt x="318" y="218031"/>
                    </a:lnTo>
                    <a:lnTo>
                      <a:pt x="952" y="205971"/>
                    </a:lnTo>
                    <a:lnTo>
                      <a:pt x="2540" y="194546"/>
                    </a:lnTo>
                    <a:lnTo>
                      <a:pt x="3809" y="183438"/>
                    </a:lnTo>
                    <a:lnTo>
                      <a:pt x="6349" y="172330"/>
                    </a:lnTo>
                    <a:lnTo>
                      <a:pt x="8888" y="161540"/>
                    </a:lnTo>
                    <a:lnTo>
                      <a:pt x="11745" y="150749"/>
                    </a:lnTo>
                    <a:lnTo>
                      <a:pt x="15237" y="140276"/>
                    </a:lnTo>
                    <a:lnTo>
                      <a:pt x="19364" y="130121"/>
                    </a:lnTo>
                    <a:lnTo>
                      <a:pt x="23490" y="119965"/>
                    </a:lnTo>
                    <a:lnTo>
                      <a:pt x="28252" y="110444"/>
                    </a:lnTo>
                    <a:lnTo>
                      <a:pt x="33013" y="101240"/>
                    </a:lnTo>
                    <a:lnTo>
                      <a:pt x="38727" y="92037"/>
                    </a:lnTo>
                    <a:lnTo>
                      <a:pt x="44441" y="83468"/>
                    </a:lnTo>
                    <a:lnTo>
                      <a:pt x="50472" y="74899"/>
                    </a:lnTo>
                    <a:lnTo>
                      <a:pt x="56821" y="67282"/>
                    </a:lnTo>
                    <a:lnTo>
                      <a:pt x="63487" y="59665"/>
                    </a:lnTo>
                    <a:lnTo>
                      <a:pt x="70470" y="52366"/>
                    </a:lnTo>
                    <a:lnTo>
                      <a:pt x="77771" y="45384"/>
                    </a:lnTo>
                    <a:lnTo>
                      <a:pt x="85390" y="39036"/>
                    </a:lnTo>
                    <a:lnTo>
                      <a:pt x="93326" y="33324"/>
                    </a:lnTo>
                    <a:lnTo>
                      <a:pt x="101579" y="27611"/>
                    </a:lnTo>
                    <a:lnTo>
                      <a:pt x="109832" y="22851"/>
                    </a:lnTo>
                    <a:lnTo>
                      <a:pt x="118720" y="17773"/>
                    </a:lnTo>
                    <a:lnTo>
                      <a:pt x="127291" y="13964"/>
                    </a:lnTo>
                    <a:lnTo>
                      <a:pt x="136496" y="10156"/>
                    </a:lnTo>
                    <a:lnTo>
                      <a:pt x="145385" y="6982"/>
                    </a:lnTo>
                    <a:lnTo>
                      <a:pt x="154908" y="4443"/>
                    </a:lnTo>
                    <a:lnTo>
                      <a:pt x="164113" y="2539"/>
                    </a:lnTo>
                    <a:lnTo>
                      <a:pt x="173953" y="952"/>
                    </a:lnTo>
                    <a:lnTo>
                      <a:pt x="183794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anchor="ctr">
                <a:scene3d>
                  <a:camera prst="orthographicFront"/>
                  <a:lightRig rig="threePt" dir="t"/>
                </a:scene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16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  <p:sp>
          <p:nvSpPr>
            <p:cNvPr id="9" name="MH_Others_1"/>
            <p:cNvSpPr txBox="1"/>
            <p:nvPr>
              <p:custDataLst>
                <p:tags r:id="rId5"/>
              </p:custDataLst>
            </p:nvPr>
          </p:nvSpPr>
          <p:spPr>
            <a:xfrm>
              <a:off x="11255" y="2320"/>
              <a:ext cx="7557" cy="86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400" b="1" smtClean="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建立良好的宾客关系</a:t>
              </a:r>
              <a:endParaRPr lang="zh-CN" altLang="en-US" sz="3400" b="1">
                <a:solidFill>
                  <a:schemeClr val="accent1"/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grpSp>
        <p:nvGrpSpPr>
          <p:cNvPr id="8" name="组合 13"/>
          <p:cNvGrpSpPr/>
          <p:nvPr/>
        </p:nvGrpSpPr>
        <p:grpSpPr>
          <a:xfrm>
            <a:off x="5428509" y="4374910"/>
            <a:ext cx="5900658" cy="880281"/>
            <a:chOff x="8992" y="6815"/>
            <a:chExt cx="9798" cy="1462"/>
          </a:xfrm>
        </p:grpSpPr>
        <p:grpSp>
          <p:nvGrpSpPr>
            <p:cNvPr id="10" name="组合 9"/>
            <p:cNvGrpSpPr/>
            <p:nvPr/>
          </p:nvGrpSpPr>
          <p:grpSpPr>
            <a:xfrm>
              <a:off x="8992" y="6815"/>
              <a:ext cx="1622" cy="1462"/>
              <a:chOff x="14494" y="4720"/>
              <a:chExt cx="1864" cy="1680"/>
            </a:xfrm>
          </p:grpSpPr>
          <p:sp>
            <p:nvSpPr>
              <p:cNvPr id="74" name="Freeform 5"/>
              <p:cNvSpPr>
                <a:spLocks noChangeAspect="1"/>
              </p:cNvSpPr>
              <p:nvPr/>
            </p:nvSpPr>
            <p:spPr bwMode="auto">
              <a:xfrm>
                <a:off x="14494" y="4720"/>
                <a:ext cx="1864" cy="1681"/>
              </a:xfrm>
              <a:custGeom>
                <a:gdLst>
                  <a:gd name="T0" fmla="*/ 2151 w 2740"/>
                  <a:gd name="T1" fmla="*/ 2315 h 2446"/>
                  <a:gd name="T2" fmla="*/ 2055 w 2740"/>
                  <a:gd name="T3" fmla="*/ 2410 h 2446"/>
                  <a:gd name="T4" fmla="*/ 1918 w 2740"/>
                  <a:gd name="T5" fmla="*/ 2445 h 2446"/>
                  <a:gd name="T6" fmla="*/ 816 w 2740"/>
                  <a:gd name="T7" fmla="*/ 2445 h 2446"/>
                  <a:gd name="T8" fmla="*/ 685 w 2740"/>
                  <a:gd name="T9" fmla="*/ 2410 h 2446"/>
                  <a:gd name="T10" fmla="*/ 589 w 2740"/>
                  <a:gd name="T11" fmla="*/ 2314 h 2446"/>
                  <a:gd name="T12" fmla="*/ 36 w 2740"/>
                  <a:gd name="T13" fmla="*/ 1356 h 2446"/>
                  <a:gd name="T14" fmla="*/ 0 w 2740"/>
                  <a:gd name="T15" fmla="*/ 1223 h 2446"/>
                  <a:gd name="T16" fmla="*/ 36 w 2740"/>
                  <a:gd name="T17" fmla="*/ 1089 h 2446"/>
                  <a:gd name="T18" fmla="*/ 587 w 2740"/>
                  <a:gd name="T19" fmla="*/ 135 h 2446"/>
                  <a:gd name="T20" fmla="*/ 685 w 2740"/>
                  <a:gd name="T21" fmla="*/ 37 h 2446"/>
                  <a:gd name="T22" fmla="*/ 810 w 2740"/>
                  <a:gd name="T23" fmla="*/ 1 h 2446"/>
                  <a:gd name="T24" fmla="*/ 1916 w 2740"/>
                  <a:gd name="T25" fmla="*/ 1 h 2446"/>
                  <a:gd name="T26" fmla="*/ 2055 w 2740"/>
                  <a:gd name="T27" fmla="*/ 37 h 2446"/>
                  <a:gd name="T28" fmla="*/ 2151 w 2740"/>
                  <a:gd name="T29" fmla="*/ 132 h 2446"/>
                  <a:gd name="T30" fmla="*/ 2702 w 2740"/>
                  <a:gd name="T31" fmla="*/ 1086 h 2446"/>
                  <a:gd name="T32" fmla="*/ 2740 w 2740"/>
                  <a:gd name="T33" fmla="*/ 1223 h 2446"/>
                  <a:gd name="T34" fmla="*/ 2701 w 2740"/>
                  <a:gd name="T35" fmla="*/ 1361 h 2446"/>
                  <a:gd name="T36" fmla="*/ 2151 w 2740"/>
                  <a:gd name="T37" fmla="*/ 2315 h 24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740" h="2446">
                    <a:moveTo>
                      <a:pt x="2151" y="2315"/>
                    </a:moveTo>
                    <a:cubicBezTo>
                      <a:pt x="2128" y="2353"/>
                      <a:pt x="2096" y="2386"/>
                      <a:pt x="2055" y="2410"/>
                    </a:cubicBezTo>
                    <a:cubicBezTo>
                      <a:pt x="2012" y="2435"/>
                      <a:pt x="1965" y="2446"/>
                      <a:pt x="1918" y="2445"/>
                    </a:cubicBezTo>
                    <a:lnTo>
                      <a:pt x="816" y="2445"/>
                    </a:lnTo>
                    <a:cubicBezTo>
                      <a:pt x="772" y="2445"/>
                      <a:pt x="726" y="2434"/>
                      <a:pt x="685" y="2410"/>
                    </a:cubicBezTo>
                    <a:cubicBezTo>
                      <a:pt x="644" y="2386"/>
                      <a:pt x="611" y="2353"/>
                      <a:pt x="589" y="2314"/>
                    </a:cubicBezTo>
                    <a:lnTo>
                      <a:pt x="36" y="1356"/>
                    </a:lnTo>
                    <a:cubicBezTo>
                      <a:pt x="13" y="1317"/>
                      <a:pt x="0" y="1272"/>
                      <a:pt x="0" y="1223"/>
                    </a:cubicBezTo>
                    <a:cubicBezTo>
                      <a:pt x="0" y="1174"/>
                      <a:pt x="13" y="1129"/>
                      <a:pt x="36" y="1089"/>
                    </a:cubicBezTo>
                    <a:lnTo>
                      <a:pt x="587" y="135"/>
                    </a:lnTo>
                    <a:cubicBezTo>
                      <a:pt x="610" y="96"/>
                      <a:pt x="643" y="61"/>
                      <a:pt x="685" y="37"/>
                    </a:cubicBezTo>
                    <a:cubicBezTo>
                      <a:pt x="724" y="14"/>
                      <a:pt x="767" y="2"/>
                      <a:pt x="810" y="1"/>
                    </a:cubicBezTo>
                    <a:lnTo>
                      <a:pt x="1916" y="1"/>
                    </a:lnTo>
                    <a:cubicBezTo>
                      <a:pt x="1963" y="0"/>
                      <a:pt x="2011" y="11"/>
                      <a:pt x="2055" y="37"/>
                    </a:cubicBezTo>
                    <a:cubicBezTo>
                      <a:pt x="2096" y="60"/>
                      <a:pt x="2129" y="93"/>
                      <a:pt x="2151" y="132"/>
                    </a:cubicBezTo>
                    <a:lnTo>
                      <a:pt x="2702" y="1086"/>
                    </a:lnTo>
                    <a:cubicBezTo>
                      <a:pt x="2726" y="1126"/>
                      <a:pt x="2740" y="1173"/>
                      <a:pt x="2740" y="1223"/>
                    </a:cubicBezTo>
                    <a:cubicBezTo>
                      <a:pt x="2740" y="1274"/>
                      <a:pt x="2726" y="1321"/>
                      <a:pt x="2701" y="1361"/>
                    </a:cubicBezTo>
                    <a:lnTo>
                      <a:pt x="2151" y="2315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 cap="flat">
                <a:noFill/>
                <a:prstDash val="solid"/>
                <a:miter lim="800000"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vert="horz" wrap="square" lIns="91422" tIns="45711" rIns="91422" bIns="45711" numCol="1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600">
                  <a:solidFill>
                    <a:srgbClr val="3CCCC7"/>
                  </a:solidFill>
                </a:endParaRPr>
              </a:p>
            </p:txBody>
          </p:sp>
          <p:sp>
            <p:nvSpPr>
              <p:cNvPr id="77" name="KSO_Shape"/>
              <p:cNvSpPr/>
              <p:nvPr/>
            </p:nvSpPr>
            <p:spPr bwMode="auto">
              <a:xfrm>
                <a:off x="15064" y="5210"/>
                <a:ext cx="817" cy="694"/>
              </a:xfrm>
              <a:custGeom>
                <a:gdLst>
                  <a:gd name="T0" fmla="*/ 1221908 w 2276475"/>
                  <a:gd name="T1" fmla="*/ 1328927 h 1936751"/>
                  <a:gd name="T2" fmla="*/ 1196654 w 2276475"/>
                  <a:gd name="T3" fmla="*/ 1388292 h 1936751"/>
                  <a:gd name="T4" fmla="*/ 691864 w 2276475"/>
                  <a:gd name="T5" fmla="*/ 1376845 h 1936751"/>
                  <a:gd name="T6" fmla="*/ 695585 w 2276475"/>
                  <a:gd name="T7" fmla="*/ 1314285 h 1936751"/>
                  <a:gd name="T8" fmla="*/ 1104489 w 2276475"/>
                  <a:gd name="T9" fmla="*/ 1115137 h 1936751"/>
                  <a:gd name="T10" fmla="*/ 1117497 w 2276475"/>
                  <a:gd name="T11" fmla="*/ 1168850 h 1936751"/>
                  <a:gd name="T12" fmla="*/ 811396 w 2276475"/>
                  <a:gd name="T13" fmla="*/ 1188695 h 1936751"/>
                  <a:gd name="T14" fmla="*/ 783254 w 2276475"/>
                  <a:gd name="T15" fmla="*/ 1141068 h 1936751"/>
                  <a:gd name="T16" fmla="*/ 309026 w 2276475"/>
                  <a:gd name="T17" fmla="*/ 898551 h 1936751"/>
                  <a:gd name="T18" fmla="*/ 798665 w 2276475"/>
                  <a:gd name="T19" fmla="*/ 935449 h 1936751"/>
                  <a:gd name="T20" fmla="*/ 759855 w 2276475"/>
                  <a:gd name="T21" fmla="*/ 989335 h 1936751"/>
                  <a:gd name="T22" fmla="*/ 259317 w 2276475"/>
                  <a:gd name="T23" fmla="*/ 967303 h 1936751"/>
                  <a:gd name="T24" fmla="*/ 277393 w 2276475"/>
                  <a:gd name="T25" fmla="*/ 906514 h 1936751"/>
                  <a:gd name="T26" fmla="*/ 1086287 w 2276475"/>
                  <a:gd name="T27" fmla="*/ 817903 h 1936751"/>
                  <a:gd name="T28" fmla="*/ 1028372 w 2276475"/>
                  <a:gd name="T29" fmla="*/ 919230 h 1936751"/>
                  <a:gd name="T30" fmla="*/ 999280 w 2276475"/>
                  <a:gd name="T31" fmla="*/ 917630 h 1936751"/>
                  <a:gd name="T32" fmla="*/ 289574 w 2276475"/>
                  <a:gd name="T33" fmla="*/ 706099 h 1936751"/>
                  <a:gd name="T34" fmla="*/ 590631 w 2276475"/>
                  <a:gd name="T35" fmla="*/ 735033 h 1936751"/>
                  <a:gd name="T36" fmla="*/ 567535 w 2276475"/>
                  <a:gd name="T37" fmla="*/ 784938 h 1936751"/>
                  <a:gd name="T38" fmla="*/ 259309 w 2276475"/>
                  <a:gd name="T39" fmla="*/ 770073 h 1936751"/>
                  <a:gd name="T40" fmla="*/ 267273 w 2276475"/>
                  <a:gd name="T41" fmla="*/ 715124 h 1936751"/>
                  <a:gd name="T42" fmla="*/ 836933 w 2276475"/>
                  <a:gd name="T43" fmla="*/ 505684 h 1936751"/>
                  <a:gd name="T44" fmla="*/ 846494 w 2276475"/>
                  <a:gd name="T45" fmla="*/ 574170 h 1936751"/>
                  <a:gd name="T46" fmla="*/ 268069 w 2276475"/>
                  <a:gd name="T47" fmla="*/ 592752 h 1936751"/>
                  <a:gd name="T48" fmla="*/ 238855 w 2276475"/>
                  <a:gd name="T49" fmla="*/ 530105 h 1936751"/>
                  <a:gd name="T50" fmla="*/ 1467818 w 2276475"/>
                  <a:gd name="T51" fmla="*/ 344025 h 1936751"/>
                  <a:gd name="T52" fmla="*/ 1566759 w 2276475"/>
                  <a:gd name="T53" fmla="*/ 428438 h 1936751"/>
                  <a:gd name="T54" fmla="*/ 1578461 w 2276475"/>
                  <a:gd name="T55" fmla="*/ 479936 h 1936751"/>
                  <a:gd name="T56" fmla="*/ 1197862 w 2276475"/>
                  <a:gd name="T57" fmla="*/ 846789 h 1936751"/>
                  <a:gd name="T58" fmla="*/ 1138817 w 2276475"/>
                  <a:gd name="T59" fmla="*/ 842806 h 1936751"/>
                  <a:gd name="T60" fmla="*/ 1093869 w 2276475"/>
                  <a:gd name="T61" fmla="*/ 799538 h 1936751"/>
                  <a:gd name="T62" fmla="*/ 1075782 w 2276475"/>
                  <a:gd name="T63" fmla="*/ 737423 h 1936751"/>
                  <a:gd name="T64" fmla="*/ 1456382 w 2276475"/>
                  <a:gd name="T65" fmla="*/ 344821 h 1936751"/>
                  <a:gd name="T66" fmla="*/ 199469 w 2276475"/>
                  <a:gd name="T67" fmla="*/ 367345 h 1936751"/>
                  <a:gd name="T68" fmla="*/ 114475 w 2276475"/>
                  <a:gd name="T69" fmla="*/ 448541 h 1936751"/>
                  <a:gd name="T70" fmla="*/ 103321 w 2276475"/>
                  <a:gd name="T71" fmla="*/ 1407238 h 1936751"/>
                  <a:gd name="T72" fmla="*/ 171315 w 2276475"/>
                  <a:gd name="T73" fmla="*/ 1503559 h 1936751"/>
                  <a:gd name="T74" fmla="*/ 1382734 w 2276475"/>
                  <a:gd name="T75" fmla="*/ 1530890 h 1936751"/>
                  <a:gd name="T76" fmla="*/ 1488975 w 2276475"/>
                  <a:gd name="T77" fmla="*/ 1477289 h 1936751"/>
                  <a:gd name="T78" fmla="*/ 1531737 w 2276475"/>
                  <a:gd name="T79" fmla="*/ 1365845 h 1936751"/>
                  <a:gd name="T80" fmla="*/ 1605841 w 2276475"/>
                  <a:gd name="T81" fmla="*/ 1539381 h 1936751"/>
                  <a:gd name="T82" fmla="*/ 1513146 w 2276475"/>
                  <a:gd name="T83" fmla="*/ 1611821 h 1936751"/>
                  <a:gd name="T84" fmla="*/ 101461 w 2276475"/>
                  <a:gd name="T85" fmla="*/ 1605982 h 1936751"/>
                  <a:gd name="T86" fmla="*/ 16468 w 2276475"/>
                  <a:gd name="T87" fmla="*/ 1525317 h 1936751"/>
                  <a:gd name="T88" fmla="*/ 5312 w 2276475"/>
                  <a:gd name="T89" fmla="*/ 391226 h 1936751"/>
                  <a:gd name="T90" fmla="*/ 73307 w 2276475"/>
                  <a:gd name="T91" fmla="*/ 295170 h 1936751"/>
                  <a:gd name="T92" fmla="*/ 1746529 w 2276475"/>
                  <a:gd name="T93" fmla="*/ 88926 h 1936751"/>
                  <a:gd name="T94" fmla="*/ 1805153 w 2276475"/>
                  <a:gd name="T95" fmla="*/ 114614 h 1936751"/>
                  <a:gd name="T96" fmla="*/ 1838312 w 2276475"/>
                  <a:gd name="T97" fmla="*/ 176846 h 1936751"/>
                  <a:gd name="T98" fmla="*/ 1821600 w 2276475"/>
                  <a:gd name="T99" fmla="*/ 237490 h 1936751"/>
                  <a:gd name="T100" fmla="*/ 1620792 w 2276475"/>
                  <a:gd name="T101" fmla="*/ 421806 h 1936751"/>
                  <a:gd name="T102" fmla="*/ 1543068 w 2276475"/>
                  <a:gd name="T103" fmla="*/ 339447 h 1936751"/>
                  <a:gd name="T104" fmla="*/ 1506460 w 2276475"/>
                  <a:gd name="T105" fmla="*/ 289925 h 1936751"/>
                  <a:gd name="T106" fmla="*/ 1716818 w 2276475"/>
                  <a:gd name="T107" fmla="*/ 92634 h 1936751"/>
                  <a:gd name="T108" fmla="*/ 1893521 w 2276475"/>
                  <a:gd name="T109" fmla="*/ 35131 h 1936751"/>
                  <a:gd name="T110" fmla="*/ 1889783 w 2276475"/>
                  <a:gd name="T111" fmla="*/ 106078 h 1936751"/>
                  <a:gd name="T112" fmla="*/ 1844400 w 2276475"/>
                  <a:gd name="T113" fmla="*/ 105545 h 1936751"/>
                  <a:gd name="T114" fmla="*/ 1793944 w 2276475"/>
                  <a:gd name="T115" fmla="*/ 59669 h 1936751"/>
                  <a:gd name="T116" fmla="*/ 1847069 w 2276475"/>
                  <a:gd name="T117" fmla="*/ 16194 h 1936751"/>
                  <a:gd name="T118" fmla="*/ 1697756 w 2276475"/>
                  <a:gd name="T119" fmla="*/ 22017 h 1936751"/>
                  <a:gd name="T120" fmla="*/ 1364698 w 2276475"/>
                  <a:gd name="T121" fmla="*/ 383050 h 1936751"/>
                  <a:gd name="T122" fmla="*/ 1317840 w 2276475"/>
                  <a:gd name="T123" fmla="*/ 375887 h 1936751"/>
                  <a:gd name="T124" fmla="*/ 1320237 w 2276475"/>
                  <a:gd name="T125" fmla="*/ 329200 h 1936751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</a:gdLst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0" t="0" r="r" b="b"/>
                <a:pathLst>
                  <a:path w="2276475" h="1936751">
                    <a:moveTo>
                      <a:pt x="872202" y="1555750"/>
                    </a:moveTo>
                    <a:lnTo>
                      <a:pt x="879190" y="1555750"/>
                    </a:lnTo>
                    <a:lnTo>
                      <a:pt x="1397284" y="1555750"/>
                    </a:lnTo>
                    <a:lnTo>
                      <a:pt x="1404272" y="1555750"/>
                    </a:lnTo>
                    <a:lnTo>
                      <a:pt x="1410943" y="1557024"/>
                    </a:lnTo>
                    <a:lnTo>
                      <a:pt x="1417614" y="1557979"/>
                    </a:lnTo>
                    <a:lnTo>
                      <a:pt x="1423649" y="1560208"/>
                    </a:lnTo>
                    <a:lnTo>
                      <a:pt x="1430002" y="1562437"/>
                    </a:lnTo>
                    <a:lnTo>
                      <a:pt x="1435403" y="1565303"/>
                    </a:lnTo>
                    <a:lnTo>
                      <a:pt x="1440485" y="1568168"/>
                    </a:lnTo>
                    <a:lnTo>
                      <a:pt x="1445567" y="1571989"/>
                    </a:lnTo>
                    <a:lnTo>
                      <a:pt x="1450015" y="1576128"/>
                    </a:lnTo>
                    <a:lnTo>
                      <a:pt x="1453509" y="1580268"/>
                    </a:lnTo>
                    <a:lnTo>
                      <a:pt x="1457321" y="1584726"/>
                    </a:lnTo>
                    <a:lnTo>
                      <a:pt x="1460180" y="1589502"/>
                    </a:lnTo>
                    <a:lnTo>
                      <a:pt x="1462403" y="1594915"/>
                    </a:lnTo>
                    <a:lnTo>
                      <a:pt x="1463674" y="1600009"/>
                    </a:lnTo>
                    <a:lnTo>
                      <a:pt x="1464944" y="1605741"/>
                    </a:lnTo>
                    <a:lnTo>
                      <a:pt x="1465262" y="1611472"/>
                    </a:lnTo>
                    <a:lnTo>
                      <a:pt x="1464944" y="1617203"/>
                    </a:lnTo>
                    <a:lnTo>
                      <a:pt x="1463674" y="1622935"/>
                    </a:lnTo>
                    <a:lnTo>
                      <a:pt x="1462403" y="1628029"/>
                    </a:lnTo>
                    <a:lnTo>
                      <a:pt x="1460180" y="1633124"/>
                    </a:lnTo>
                    <a:lnTo>
                      <a:pt x="1457321" y="1638218"/>
                    </a:lnTo>
                    <a:lnTo>
                      <a:pt x="1453509" y="1642358"/>
                    </a:lnTo>
                    <a:lnTo>
                      <a:pt x="1450015" y="1646815"/>
                    </a:lnTo>
                    <a:lnTo>
                      <a:pt x="1445567" y="1650955"/>
                    </a:lnTo>
                    <a:lnTo>
                      <a:pt x="1440485" y="1654457"/>
                    </a:lnTo>
                    <a:lnTo>
                      <a:pt x="1435403" y="1657641"/>
                    </a:lnTo>
                    <a:lnTo>
                      <a:pt x="1430002" y="1660507"/>
                    </a:lnTo>
                    <a:lnTo>
                      <a:pt x="1423649" y="1662736"/>
                    </a:lnTo>
                    <a:lnTo>
                      <a:pt x="1417614" y="1664328"/>
                    </a:lnTo>
                    <a:lnTo>
                      <a:pt x="1410943" y="1665920"/>
                    </a:lnTo>
                    <a:lnTo>
                      <a:pt x="1404272" y="1666875"/>
                    </a:lnTo>
                    <a:lnTo>
                      <a:pt x="1397284" y="1666875"/>
                    </a:lnTo>
                    <a:lnTo>
                      <a:pt x="879190" y="1666875"/>
                    </a:lnTo>
                    <a:lnTo>
                      <a:pt x="872202" y="1666875"/>
                    </a:lnTo>
                    <a:lnTo>
                      <a:pt x="865531" y="1665920"/>
                    </a:lnTo>
                    <a:lnTo>
                      <a:pt x="858860" y="1664328"/>
                    </a:lnTo>
                    <a:lnTo>
                      <a:pt x="852507" y="1662736"/>
                    </a:lnTo>
                    <a:lnTo>
                      <a:pt x="846790" y="1660507"/>
                    </a:lnTo>
                    <a:lnTo>
                      <a:pt x="841389" y="1657641"/>
                    </a:lnTo>
                    <a:lnTo>
                      <a:pt x="835989" y="1654139"/>
                    </a:lnTo>
                    <a:lnTo>
                      <a:pt x="831224" y="1650955"/>
                    </a:lnTo>
                    <a:lnTo>
                      <a:pt x="826777" y="1646815"/>
                    </a:lnTo>
                    <a:lnTo>
                      <a:pt x="822648" y="1642358"/>
                    </a:lnTo>
                    <a:lnTo>
                      <a:pt x="819471" y="1637900"/>
                    </a:lnTo>
                    <a:lnTo>
                      <a:pt x="816612" y="1633124"/>
                    </a:lnTo>
                    <a:lnTo>
                      <a:pt x="814389" y="1628029"/>
                    </a:lnTo>
                    <a:lnTo>
                      <a:pt x="812483" y="1622935"/>
                    </a:lnTo>
                    <a:lnTo>
                      <a:pt x="811530" y="1617203"/>
                    </a:lnTo>
                    <a:lnTo>
                      <a:pt x="811212" y="1611472"/>
                    </a:lnTo>
                    <a:lnTo>
                      <a:pt x="811530" y="1605741"/>
                    </a:lnTo>
                    <a:lnTo>
                      <a:pt x="812483" y="1600009"/>
                    </a:lnTo>
                    <a:lnTo>
                      <a:pt x="814389" y="1594915"/>
                    </a:lnTo>
                    <a:lnTo>
                      <a:pt x="816612" y="1589820"/>
                    </a:lnTo>
                    <a:lnTo>
                      <a:pt x="819471" y="1584726"/>
                    </a:lnTo>
                    <a:lnTo>
                      <a:pt x="822648" y="1580268"/>
                    </a:lnTo>
                    <a:lnTo>
                      <a:pt x="826777" y="1576128"/>
                    </a:lnTo>
                    <a:lnTo>
                      <a:pt x="831224" y="1571989"/>
                    </a:lnTo>
                    <a:lnTo>
                      <a:pt x="835989" y="1568168"/>
                    </a:lnTo>
                    <a:lnTo>
                      <a:pt x="841389" y="1565303"/>
                    </a:lnTo>
                    <a:lnTo>
                      <a:pt x="846790" y="1562437"/>
                    </a:lnTo>
                    <a:lnTo>
                      <a:pt x="852507" y="1560208"/>
                    </a:lnTo>
                    <a:lnTo>
                      <a:pt x="858860" y="1558298"/>
                    </a:lnTo>
                    <a:lnTo>
                      <a:pt x="865531" y="1557024"/>
                    </a:lnTo>
                    <a:lnTo>
                      <a:pt x="872202" y="1555750"/>
                    </a:lnTo>
                    <a:close/>
                    <a:moveTo>
                      <a:pt x="984211" y="1325563"/>
                    </a:moveTo>
                    <a:lnTo>
                      <a:pt x="1292263" y="1325563"/>
                    </a:lnTo>
                    <a:lnTo>
                      <a:pt x="1297339" y="1325880"/>
                    </a:lnTo>
                    <a:lnTo>
                      <a:pt x="1302415" y="1326513"/>
                    </a:lnTo>
                    <a:lnTo>
                      <a:pt x="1307174" y="1327779"/>
                    </a:lnTo>
                    <a:lnTo>
                      <a:pt x="1311615" y="1329361"/>
                    </a:lnTo>
                    <a:lnTo>
                      <a:pt x="1315740" y="1331260"/>
                    </a:lnTo>
                    <a:lnTo>
                      <a:pt x="1319864" y="1333792"/>
                    </a:lnTo>
                    <a:lnTo>
                      <a:pt x="1323671" y="1336640"/>
                    </a:lnTo>
                    <a:lnTo>
                      <a:pt x="1327161" y="1340121"/>
                    </a:lnTo>
                    <a:lnTo>
                      <a:pt x="1330333" y="1343286"/>
                    </a:lnTo>
                    <a:lnTo>
                      <a:pt x="1332871" y="1347400"/>
                    </a:lnTo>
                    <a:lnTo>
                      <a:pt x="1335409" y="1351198"/>
                    </a:lnTo>
                    <a:lnTo>
                      <a:pt x="1337630" y="1355629"/>
                    </a:lnTo>
                    <a:lnTo>
                      <a:pt x="1339216" y="1360059"/>
                    </a:lnTo>
                    <a:lnTo>
                      <a:pt x="1340485" y="1364807"/>
                    </a:lnTo>
                    <a:lnTo>
                      <a:pt x="1341437" y="1369870"/>
                    </a:lnTo>
                    <a:lnTo>
                      <a:pt x="1341437" y="1374934"/>
                    </a:lnTo>
                    <a:lnTo>
                      <a:pt x="1341437" y="1379681"/>
                    </a:lnTo>
                    <a:lnTo>
                      <a:pt x="1340485" y="1384745"/>
                    </a:lnTo>
                    <a:lnTo>
                      <a:pt x="1339216" y="1389492"/>
                    </a:lnTo>
                    <a:lnTo>
                      <a:pt x="1337630" y="1393923"/>
                    </a:lnTo>
                    <a:lnTo>
                      <a:pt x="1335409" y="1398037"/>
                    </a:lnTo>
                    <a:lnTo>
                      <a:pt x="1332871" y="1402151"/>
                    </a:lnTo>
                    <a:lnTo>
                      <a:pt x="1330016" y="1405632"/>
                    </a:lnTo>
                    <a:lnTo>
                      <a:pt x="1327161" y="1409430"/>
                    </a:lnTo>
                    <a:lnTo>
                      <a:pt x="1323671" y="1412595"/>
                    </a:lnTo>
                    <a:lnTo>
                      <a:pt x="1319864" y="1415443"/>
                    </a:lnTo>
                    <a:lnTo>
                      <a:pt x="1315740" y="1417659"/>
                    </a:lnTo>
                    <a:lnTo>
                      <a:pt x="1311615" y="1419874"/>
                    </a:lnTo>
                    <a:lnTo>
                      <a:pt x="1306857" y="1421773"/>
                    </a:lnTo>
                    <a:lnTo>
                      <a:pt x="1302415" y="1422722"/>
                    </a:lnTo>
                    <a:lnTo>
                      <a:pt x="1297339" y="1423672"/>
                    </a:lnTo>
                    <a:lnTo>
                      <a:pt x="1292263" y="1423988"/>
                    </a:lnTo>
                    <a:lnTo>
                      <a:pt x="984211" y="1423988"/>
                    </a:lnTo>
                    <a:lnTo>
                      <a:pt x="979453" y="1423672"/>
                    </a:lnTo>
                    <a:lnTo>
                      <a:pt x="974377" y="1422722"/>
                    </a:lnTo>
                    <a:lnTo>
                      <a:pt x="969618" y="1421773"/>
                    </a:lnTo>
                    <a:lnTo>
                      <a:pt x="965176" y="1419874"/>
                    </a:lnTo>
                    <a:lnTo>
                      <a:pt x="960735" y="1417659"/>
                    </a:lnTo>
                    <a:lnTo>
                      <a:pt x="956928" y="1415443"/>
                    </a:lnTo>
                    <a:lnTo>
                      <a:pt x="952803" y="1412595"/>
                    </a:lnTo>
                    <a:lnTo>
                      <a:pt x="949631" y="1409430"/>
                    </a:lnTo>
                    <a:lnTo>
                      <a:pt x="946141" y="1405632"/>
                    </a:lnTo>
                    <a:lnTo>
                      <a:pt x="943286" y="1402151"/>
                    </a:lnTo>
                    <a:lnTo>
                      <a:pt x="941065" y="1398037"/>
                    </a:lnTo>
                    <a:lnTo>
                      <a:pt x="938844" y="1393923"/>
                    </a:lnTo>
                    <a:lnTo>
                      <a:pt x="937258" y="1389492"/>
                    </a:lnTo>
                    <a:lnTo>
                      <a:pt x="935989" y="1384745"/>
                    </a:lnTo>
                    <a:lnTo>
                      <a:pt x="935355" y="1379681"/>
                    </a:lnTo>
                    <a:lnTo>
                      <a:pt x="935037" y="1374934"/>
                    </a:lnTo>
                    <a:lnTo>
                      <a:pt x="935355" y="1369870"/>
                    </a:lnTo>
                    <a:lnTo>
                      <a:pt x="935989" y="1364807"/>
                    </a:lnTo>
                    <a:lnTo>
                      <a:pt x="937258" y="1360059"/>
                    </a:lnTo>
                    <a:lnTo>
                      <a:pt x="938844" y="1355629"/>
                    </a:lnTo>
                    <a:lnTo>
                      <a:pt x="940748" y="1351198"/>
                    </a:lnTo>
                    <a:lnTo>
                      <a:pt x="943286" y="1347400"/>
                    </a:lnTo>
                    <a:lnTo>
                      <a:pt x="946141" y="1343286"/>
                    </a:lnTo>
                    <a:lnTo>
                      <a:pt x="949631" y="1340121"/>
                    </a:lnTo>
                    <a:lnTo>
                      <a:pt x="952803" y="1336640"/>
                    </a:lnTo>
                    <a:lnTo>
                      <a:pt x="956928" y="1333792"/>
                    </a:lnTo>
                    <a:lnTo>
                      <a:pt x="960735" y="1331260"/>
                    </a:lnTo>
                    <a:lnTo>
                      <a:pt x="965176" y="1329361"/>
                    </a:lnTo>
                    <a:lnTo>
                      <a:pt x="969618" y="1327779"/>
                    </a:lnTo>
                    <a:lnTo>
                      <a:pt x="974377" y="1326513"/>
                    </a:lnTo>
                    <a:lnTo>
                      <a:pt x="979453" y="1325880"/>
                    </a:lnTo>
                    <a:lnTo>
                      <a:pt x="984211" y="1325563"/>
                    </a:lnTo>
                    <a:close/>
                    <a:moveTo>
                      <a:pt x="369286" y="1074738"/>
                    </a:moveTo>
                    <a:lnTo>
                      <a:pt x="887697" y="1074738"/>
                    </a:lnTo>
                    <a:lnTo>
                      <a:pt x="894368" y="1075056"/>
                    </a:lnTo>
                    <a:lnTo>
                      <a:pt x="901356" y="1076008"/>
                    </a:lnTo>
                    <a:lnTo>
                      <a:pt x="908027" y="1077278"/>
                    </a:lnTo>
                    <a:lnTo>
                      <a:pt x="914063" y="1079183"/>
                    </a:lnTo>
                    <a:lnTo>
                      <a:pt x="920098" y="1081406"/>
                    </a:lnTo>
                    <a:lnTo>
                      <a:pt x="925816" y="1084263"/>
                    </a:lnTo>
                    <a:lnTo>
                      <a:pt x="930898" y="1087438"/>
                    </a:lnTo>
                    <a:lnTo>
                      <a:pt x="935663" y="1090931"/>
                    </a:lnTo>
                    <a:lnTo>
                      <a:pt x="940110" y="1094741"/>
                    </a:lnTo>
                    <a:lnTo>
                      <a:pt x="944240" y="1099186"/>
                    </a:lnTo>
                    <a:lnTo>
                      <a:pt x="947416" y="1103948"/>
                    </a:lnTo>
                    <a:lnTo>
                      <a:pt x="950275" y="1108711"/>
                    </a:lnTo>
                    <a:lnTo>
                      <a:pt x="952499" y="1113791"/>
                    </a:lnTo>
                    <a:lnTo>
                      <a:pt x="954405" y="1118871"/>
                    </a:lnTo>
                    <a:lnTo>
                      <a:pt x="955358" y="1124903"/>
                    </a:lnTo>
                    <a:lnTo>
                      <a:pt x="955675" y="1130301"/>
                    </a:lnTo>
                    <a:lnTo>
                      <a:pt x="955358" y="1136016"/>
                    </a:lnTo>
                    <a:lnTo>
                      <a:pt x="954405" y="1141413"/>
                    </a:lnTo>
                    <a:lnTo>
                      <a:pt x="952499" y="1147128"/>
                    </a:lnTo>
                    <a:lnTo>
                      <a:pt x="950275" y="1152208"/>
                    </a:lnTo>
                    <a:lnTo>
                      <a:pt x="947416" y="1156971"/>
                    </a:lnTo>
                    <a:lnTo>
                      <a:pt x="944240" y="1161098"/>
                    </a:lnTo>
                    <a:lnTo>
                      <a:pt x="940110" y="1165543"/>
                    </a:lnTo>
                    <a:lnTo>
                      <a:pt x="935663" y="1169671"/>
                    </a:lnTo>
                    <a:lnTo>
                      <a:pt x="930898" y="1173163"/>
                    </a:lnTo>
                    <a:lnTo>
                      <a:pt x="925816" y="1176656"/>
                    </a:lnTo>
                    <a:lnTo>
                      <a:pt x="920098" y="1179196"/>
                    </a:lnTo>
                    <a:lnTo>
                      <a:pt x="914063" y="1181736"/>
                    </a:lnTo>
                    <a:lnTo>
                      <a:pt x="908027" y="1183323"/>
                    </a:lnTo>
                    <a:lnTo>
                      <a:pt x="901356" y="1184593"/>
                    </a:lnTo>
                    <a:lnTo>
                      <a:pt x="894368" y="1185546"/>
                    </a:lnTo>
                    <a:lnTo>
                      <a:pt x="887697" y="1185863"/>
                    </a:lnTo>
                    <a:lnTo>
                      <a:pt x="369286" y="1185863"/>
                    </a:lnTo>
                    <a:lnTo>
                      <a:pt x="362615" y="1185546"/>
                    </a:lnTo>
                    <a:lnTo>
                      <a:pt x="355944" y="1184593"/>
                    </a:lnTo>
                    <a:lnTo>
                      <a:pt x="349273" y="1183323"/>
                    </a:lnTo>
                    <a:lnTo>
                      <a:pt x="343238" y="1181736"/>
                    </a:lnTo>
                    <a:lnTo>
                      <a:pt x="337203" y="1179196"/>
                    </a:lnTo>
                    <a:lnTo>
                      <a:pt x="331485" y="1176656"/>
                    </a:lnTo>
                    <a:lnTo>
                      <a:pt x="326402" y="1173163"/>
                    </a:lnTo>
                    <a:lnTo>
                      <a:pt x="321637" y="1169671"/>
                    </a:lnTo>
                    <a:lnTo>
                      <a:pt x="317190" y="1165543"/>
                    </a:lnTo>
                    <a:lnTo>
                      <a:pt x="313378" y="1161098"/>
                    </a:lnTo>
                    <a:lnTo>
                      <a:pt x="309884" y="1156971"/>
                    </a:lnTo>
                    <a:lnTo>
                      <a:pt x="307025" y="1152208"/>
                    </a:lnTo>
                    <a:lnTo>
                      <a:pt x="304802" y="1147128"/>
                    </a:lnTo>
                    <a:lnTo>
                      <a:pt x="302896" y="1141413"/>
                    </a:lnTo>
                    <a:lnTo>
                      <a:pt x="301943" y="1136016"/>
                    </a:lnTo>
                    <a:lnTo>
                      <a:pt x="301625" y="1130301"/>
                    </a:lnTo>
                    <a:lnTo>
                      <a:pt x="301943" y="1124903"/>
                    </a:lnTo>
                    <a:lnTo>
                      <a:pt x="302896" y="1119188"/>
                    </a:lnTo>
                    <a:lnTo>
                      <a:pt x="304802" y="1113791"/>
                    </a:lnTo>
                    <a:lnTo>
                      <a:pt x="307025" y="1108711"/>
                    </a:lnTo>
                    <a:lnTo>
                      <a:pt x="309884" y="1103948"/>
                    </a:lnTo>
                    <a:lnTo>
                      <a:pt x="313378" y="1099186"/>
                    </a:lnTo>
                    <a:lnTo>
                      <a:pt x="317190" y="1094741"/>
                    </a:lnTo>
                    <a:lnTo>
                      <a:pt x="321637" y="1091248"/>
                    </a:lnTo>
                    <a:lnTo>
                      <a:pt x="326402" y="1087438"/>
                    </a:lnTo>
                    <a:lnTo>
                      <a:pt x="331485" y="1084263"/>
                    </a:lnTo>
                    <a:lnTo>
                      <a:pt x="337203" y="1081406"/>
                    </a:lnTo>
                    <a:lnTo>
                      <a:pt x="343238" y="1079183"/>
                    </a:lnTo>
                    <a:lnTo>
                      <a:pt x="349273" y="1077278"/>
                    </a:lnTo>
                    <a:lnTo>
                      <a:pt x="355944" y="1076008"/>
                    </a:lnTo>
                    <a:lnTo>
                      <a:pt x="362615" y="1075056"/>
                    </a:lnTo>
                    <a:lnTo>
                      <a:pt x="369286" y="1074738"/>
                    </a:lnTo>
                    <a:close/>
                    <a:moveTo>
                      <a:pt x="1261435" y="965200"/>
                    </a:moveTo>
                    <a:lnTo>
                      <a:pt x="1264624" y="965200"/>
                    </a:lnTo>
                    <a:lnTo>
                      <a:pt x="1267814" y="965200"/>
                    </a:lnTo>
                    <a:lnTo>
                      <a:pt x="1271322" y="965838"/>
                    </a:lnTo>
                    <a:lnTo>
                      <a:pt x="1275149" y="967114"/>
                    </a:lnTo>
                    <a:lnTo>
                      <a:pt x="1278977" y="968390"/>
                    </a:lnTo>
                    <a:lnTo>
                      <a:pt x="1282804" y="969984"/>
                    </a:lnTo>
                    <a:lnTo>
                      <a:pt x="1290777" y="973811"/>
                    </a:lnTo>
                    <a:lnTo>
                      <a:pt x="1298113" y="978277"/>
                    </a:lnTo>
                    <a:lnTo>
                      <a:pt x="1304491" y="982742"/>
                    </a:lnTo>
                    <a:lnTo>
                      <a:pt x="1308637" y="986250"/>
                    </a:lnTo>
                    <a:lnTo>
                      <a:pt x="1312784" y="990715"/>
                    </a:lnTo>
                    <a:lnTo>
                      <a:pt x="1317249" y="997094"/>
                    </a:lnTo>
                    <a:lnTo>
                      <a:pt x="1321395" y="1004429"/>
                    </a:lnTo>
                    <a:lnTo>
                      <a:pt x="1325222" y="1012403"/>
                    </a:lnTo>
                    <a:lnTo>
                      <a:pt x="1326817" y="1016549"/>
                    </a:lnTo>
                    <a:lnTo>
                      <a:pt x="1328092" y="1020057"/>
                    </a:lnTo>
                    <a:lnTo>
                      <a:pt x="1329368" y="1024203"/>
                    </a:lnTo>
                    <a:lnTo>
                      <a:pt x="1330006" y="1027711"/>
                    </a:lnTo>
                    <a:lnTo>
                      <a:pt x="1330325" y="1030901"/>
                    </a:lnTo>
                    <a:lnTo>
                      <a:pt x="1330006" y="1034090"/>
                    </a:lnTo>
                    <a:lnTo>
                      <a:pt x="1329368" y="1036004"/>
                    </a:lnTo>
                    <a:lnTo>
                      <a:pt x="1327774" y="1038236"/>
                    </a:lnTo>
                    <a:lnTo>
                      <a:pt x="1228904" y="1099472"/>
                    </a:lnTo>
                    <a:lnTo>
                      <a:pt x="1226990" y="1101066"/>
                    </a:lnTo>
                    <a:lnTo>
                      <a:pt x="1225396" y="1102342"/>
                    </a:lnTo>
                    <a:lnTo>
                      <a:pt x="1223163" y="1103618"/>
                    </a:lnTo>
                    <a:lnTo>
                      <a:pt x="1220930" y="1104575"/>
                    </a:lnTo>
                    <a:lnTo>
                      <a:pt x="1219017" y="1105213"/>
                    </a:lnTo>
                    <a:lnTo>
                      <a:pt x="1216784" y="1105850"/>
                    </a:lnTo>
                    <a:lnTo>
                      <a:pt x="1212000" y="1106488"/>
                    </a:lnTo>
                    <a:lnTo>
                      <a:pt x="1207854" y="1105850"/>
                    </a:lnTo>
                    <a:lnTo>
                      <a:pt x="1205622" y="1105213"/>
                    </a:lnTo>
                    <a:lnTo>
                      <a:pt x="1203389" y="1104575"/>
                    </a:lnTo>
                    <a:lnTo>
                      <a:pt x="1201475" y="1103618"/>
                    </a:lnTo>
                    <a:lnTo>
                      <a:pt x="1199243" y="1102342"/>
                    </a:lnTo>
                    <a:lnTo>
                      <a:pt x="1197329" y="1101066"/>
                    </a:lnTo>
                    <a:lnTo>
                      <a:pt x="1195735" y="1099472"/>
                    </a:lnTo>
                    <a:lnTo>
                      <a:pt x="1194140" y="1097558"/>
                    </a:lnTo>
                    <a:lnTo>
                      <a:pt x="1192864" y="1095963"/>
                    </a:lnTo>
                    <a:lnTo>
                      <a:pt x="1191588" y="1093731"/>
                    </a:lnTo>
                    <a:lnTo>
                      <a:pt x="1190632" y="1091817"/>
                    </a:lnTo>
                    <a:lnTo>
                      <a:pt x="1189356" y="1087352"/>
                    </a:lnTo>
                    <a:lnTo>
                      <a:pt x="1189037" y="1082887"/>
                    </a:lnTo>
                    <a:lnTo>
                      <a:pt x="1189356" y="1078741"/>
                    </a:lnTo>
                    <a:lnTo>
                      <a:pt x="1190632" y="1074276"/>
                    </a:lnTo>
                    <a:lnTo>
                      <a:pt x="1191588" y="1072043"/>
                    </a:lnTo>
                    <a:lnTo>
                      <a:pt x="1192864" y="1070130"/>
                    </a:lnTo>
                    <a:lnTo>
                      <a:pt x="1194140" y="1068535"/>
                    </a:lnTo>
                    <a:lnTo>
                      <a:pt x="1195735" y="1066621"/>
                    </a:lnTo>
                    <a:lnTo>
                      <a:pt x="1257289" y="967433"/>
                    </a:lnTo>
                    <a:lnTo>
                      <a:pt x="1258884" y="965838"/>
                    </a:lnTo>
                    <a:lnTo>
                      <a:pt x="1261435" y="965200"/>
                    </a:lnTo>
                    <a:close/>
                    <a:moveTo>
                      <a:pt x="346041" y="844550"/>
                    </a:moveTo>
                    <a:lnTo>
                      <a:pt x="350799" y="844550"/>
                    </a:lnTo>
                    <a:lnTo>
                      <a:pt x="658851" y="844550"/>
                    </a:lnTo>
                    <a:lnTo>
                      <a:pt x="663927" y="844550"/>
                    </a:lnTo>
                    <a:lnTo>
                      <a:pt x="669003" y="845185"/>
                    </a:lnTo>
                    <a:lnTo>
                      <a:pt x="673762" y="846773"/>
                    </a:lnTo>
                    <a:lnTo>
                      <a:pt x="678204" y="848043"/>
                    </a:lnTo>
                    <a:lnTo>
                      <a:pt x="682645" y="850265"/>
                    </a:lnTo>
                    <a:lnTo>
                      <a:pt x="686452" y="852805"/>
                    </a:lnTo>
                    <a:lnTo>
                      <a:pt x="690259" y="855345"/>
                    </a:lnTo>
                    <a:lnTo>
                      <a:pt x="693749" y="858838"/>
                    </a:lnTo>
                    <a:lnTo>
                      <a:pt x="697239" y="862330"/>
                    </a:lnTo>
                    <a:lnTo>
                      <a:pt x="699777" y="865823"/>
                    </a:lnTo>
                    <a:lnTo>
                      <a:pt x="702315" y="869950"/>
                    </a:lnTo>
                    <a:lnTo>
                      <a:pt x="704218" y="874395"/>
                    </a:lnTo>
                    <a:lnTo>
                      <a:pt x="705804" y="879158"/>
                    </a:lnTo>
                    <a:lnTo>
                      <a:pt x="707391" y="883920"/>
                    </a:lnTo>
                    <a:lnTo>
                      <a:pt x="708025" y="888683"/>
                    </a:lnTo>
                    <a:lnTo>
                      <a:pt x="708025" y="893763"/>
                    </a:lnTo>
                    <a:lnTo>
                      <a:pt x="708025" y="898843"/>
                    </a:lnTo>
                    <a:lnTo>
                      <a:pt x="707391" y="903605"/>
                    </a:lnTo>
                    <a:lnTo>
                      <a:pt x="705804" y="908368"/>
                    </a:lnTo>
                    <a:lnTo>
                      <a:pt x="704218" y="912495"/>
                    </a:lnTo>
                    <a:lnTo>
                      <a:pt x="702315" y="916940"/>
                    </a:lnTo>
                    <a:lnTo>
                      <a:pt x="699777" y="921068"/>
                    </a:lnTo>
                    <a:lnTo>
                      <a:pt x="697239" y="924878"/>
                    </a:lnTo>
                    <a:lnTo>
                      <a:pt x="693749" y="928370"/>
                    </a:lnTo>
                    <a:lnTo>
                      <a:pt x="690259" y="931545"/>
                    </a:lnTo>
                    <a:lnTo>
                      <a:pt x="686452" y="934403"/>
                    </a:lnTo>
                    <a:lnTo>
                      <a:pt x="682645" y="936943"/>
                    </a:lnTo>
                    <a:lnTo>
                      <a:pt x="678204" y="938848"/>
                    </a:lnTo>
                    <a:lnTo>
                      <a:pt x="673762" y="940753"/>
                    </a:lnTo>
                    <a:lnTo>
                      <a:pt x="669003" y="941705"/>
                    </a:lnTo>
                    <a:lnTo>
                      <a:pt x="663927" y="942658"/>
                    </a:lnTo>
                    <a:lnTo>
                      <a:pt x="658851" y="942975"/>
                    </a:lnTo>
                    <a:lnTo>
                      <a:pt x="350799" y="942975"/>
                    </a:lnTo>
                    <a:lnTo>
                      <a:pt x="346041" y="942658"/>
                    </a:lnTo>
                    <a:lnTo>
                      <a:pt x="340965" y="941705"/>
                    </a:lnTo>
                    <a:lnTo>
                      <a:pt x="336206" y="940753"/>
                    </a:lnTo>
                    <a:lnTo>
                      <a:pt x="331764" y="938848"/>
                    </a:lnTo>
                    <a:lnTo>
                      <a:pt x="327323" y="936943"/>
                    </a:lnTo>
                    <a:lnTo>
                      <a:pt x="323516" y="934403"/>
                    </a:lnTo>
                    <a:lnTo>
                      <a:pt x="319391" y="931545"/>
                    </a:lnTo>
                    <a:lnTo>
                      <a:pt x="316219" y="928370"/>
                    </a:lnTo>
                    <a:lnTo>
                      <a:pt x="312729" y="924878"/>
                    </a:lnTo>
                    <a:lnTo>
                      <a:pt x="309874" y="921068"/>
                    </a:lnTo>
                    <a:lnTo>
                      <a:pt x="307653" y="916940"/>
                    </a:lnTo>
                    <a:lnTo>
                      <a:pt x="305432" y="912495"/>
                    </a:lnTo>
                    <a:lnTo>
                      <a:pt x="303846" y="908368"/>
                    </a:lnTo>
                    <a:lnTo>
                      <a:pt x="302577" y="903605"/>
                    </a:lnTo>
                    <a:lnTo>
                      <a:pt x="301943" y="898843"/>
                    </a:lnTo>
                    <a:lnTo>
                      <a:pt x="301625" y="893763"/>
                    </a:lnTo>
                    <a:lnTo>
                      <a:pt x="301943" y="888683"/>
                    </a:lnTo>
                    <a:lnTo>
                      <a:pt x="302577" y="883920"/>
                    </a:lnTo>
                    <a:lnTo>
                      <a:pt x="303846" y="879158"/>
                    </a:lnTo>
                    <a:lnTo>
                      <a:pt x="305432" y="874395"/>
                    </a:lnTo>
                    <a:lnTo>
                      <a:pt x="307336" y="869950"/>
                    </a:lnTo>
                    <a:lnTo>
                      <a:pt x="309874" y="865823"/>
                    </a:lnTo>
                    <a:lnTo>
                      <a:pt x="312729" y="862330"/>
                    </a:lnTo>
                    <a:lnTo>
                      <a:pt x="316219" y="858838"/>
                    </a:lnTo>
                    <a:lnTo>
                      <a:pt x="319391" y="855345"/>
                    </a:lnTo>
                    <a:lnTo>
                      <a:pt x="323516" y="852805"/>
                    </a:lnTo>
                    <a:lnTo>
                      <a:pt x="327323" y="850265"/>
                    </a:lnTo>
                    <a:lnTo>
                      <a:pt x="331764" y="848043"/>
                    </a:lnTo>
                    <a:lnTo>
                      <a:pt x="336206" y="846773"/>
                    </a:lnTo>
                    <a:lnTo>
                      <a:pt x="340965" y="845185"/>
                    </a:lnTo>
                    <a:lnTo>
                      <a:pt x="346041" y="844550"/>
                    </a:lnTo>
                    <a:close/>
                    <a:moveTo>
                      <a:pt x="344144" y="590550"/>
                    </a:moveTo>
                    <a:lnTo>
                      <a:pt x="960782" y="590550"/>
                    </a:lnTo>
                    <a:lnTo>
                      <a:pt x="966812" y="591185"/>
                    </a:lnTo>
                    <a:lnTo>
                      <a:pt x="973159" y="592138"/>
                    </a:lnTo>
                    <a:lnTo>
                      <a:pt x="978871" y="593725"/>
                    </a:lnTo>
                    <a:lnTo>
                      <a:pt x="984584" y="595630"/>
                    </a:lnTo>
                    <a:lnTo>
                      <a:pt x="990296" y="598488"/>
                    </a:lnTo>
                    <a:lnTo>
                      <a:pt x="995374" y="601345"/>
                    </a:lnTo>
                    <a:lnTo>
                      <a:pt x="1000135" y="604838"/>
                    </a:lnTo>
                    <a:lnTo>
                      <a:pt x="1004260" y="608965"/>
                    </a:lnTo>
                    <a:lnTo>
                      <a:pt x="1008386" y="613410"/>
                    </a:lnTo>
                    <a:lnTo>
                      <a:pt x="1011560" y="617855"/>
                    </a:lnTo>
                    <a:lnTo>
                      <a:pt x="1015051" y="623253"/>
                    </a:lnTo>
                    <a:lnTo>
                      <a:pt x="1017590" y="628650"/>
                    </a:lnTo>
                    <a:lnTo>
                      <a:pt x="1019811" y="634048"/>
                    </a:lnTo>
                    <a:lnTo>
                      <a:pt x="1021081" y="639763"/>
                    </a:lnTo>
                    <a:lnTo>
                      <a:pt x="1021715" y="646113"/>
                    </a:lnTo>
                    <a:lnTo>
                      <a:pt x="1022350" y="652145"/>
                    </a:lnTo>
                    <a:lnTo>
                      <a:pt x="1021715" y="658813"/>
                    </a:lnTo>
                    <a:lnTo>
                      <a:pt x="1021081" y="664528"/>
                    </a:lnTo>
                    <a:lnTo>
                      <a:pt x="1019811" y="670878"/>
                    </a:lnTo>
                    <a:lnTo>
                      <a:pt x="1017590" y="676275"/>
                    </a:lnTo>
                    <a:lnTo>
                      <a:pt x="1015051" y="681673"/>
                    </a:lnTo>
                    <a:lnTo>
                      <a:pt x="1011560" y="686753"/>
                    </a:lnTo>
                    <a:lnTo>
                      <a:pt x="1008386" y="691515"/>
                    </a:lnTo>
                    <a:lnTo>
                      <a:pt x="1004260" y="695960"/>
                    </a:lnTo>
                    <a:lnTo>
                      <a:pt x="1000135" y="700088"/>
                    </a:lnTo>
                    <a:lnTo>
                      <a:pt x="995374" y="703580"/>
                    </a:lnTo>
                    <a:lnTo>
                      <a:pt x="990296" y="706438"/>
                    </a:lnTo>
                    <a:lnTo>
                      <a:pt x="984584" y="708978"/>
                    </a:lnTo>
                    <a:lnTo>
                      <a:pt x="978871" y="711200"/>
                    </a:lnTo>
                    <a:lnTo>
                      <a:pt x="973159" y="712788"/>
                    </a:lnTo>
                    <a:lnTo>
                      <a:pt x="966812" y="713740"/>
                    </a:lnTo>
                    <a:lnTo>
                      <a:pt x="960782" y="714375"/>
                    </a:lnTo>
                    <a:lnTo>
                      <a:pt x="344144" y="714375"/>
                    </a:lnTo>
                    <a:lnTo>
                      <a:pt x="338114" y="713740"/>
                    </a:lnTo>
                    <a:lnTo>
                      <a:pt x="331767" y="712788"/>
                    </a:lnTo>
                    <a:lnTo>
                      <a:pt x="326054" y="711200"/>
                    </a:lnTo>
                    <a:lnTo>
                      <a:pt x="320342" y="708978"/>
                    </a:lnTo>
                    <a:lnTo>
                      <a:pt x="314946" y="706438"/>
                    </a:lnTo>
                    <a:lnTo>
                      <a:pt x="309869" y="703580"/>
                    </a:lnTo>
                    <a:lnTo>
                      <a:pt x="305108" y="700088"/>
                    </a:lnTo>
                    <a:lnTo>
                      <a:pt x="300982" y="695960"/>
                    </a:lnTo>
                    <a:lnTo>
                      <a:pt x="296857" y="691515"/>
                    </a:lnTo>
                    <a:lnTo>
                      <a:pt x="293366" y="686753"/>
                    </a:lnTo>
                    <a:lnTo>
                      <a:pt x="290192" y="681673"/>
                    </a:lnTo>
                    <a:lnTo>
                      <a:pt x="287653" y="676275"/>
                    </a:lnTo>
                    <a:lnTo>
                      <a:pt x="285432" y="670878"/>
                    </a:lnTo>
                    <a:lnTo>
                      <a:pt x="284162" y="664528"/>
                    </a:lnTo>
                    <a:lnTo>
                      <a:pt x="282893" y="658813"/>
                    </a:lnTo>
                    <a:lnTo>
                      <a:pt x="282575" y="652145"/>
                    </a:lnTo>
                    <a:lnTo>
                      <a:pt x="282893" y="646113"/>
                    </a:lnTo>
                    <a:lnTo>
                      <a:pt x="284162" y="639763"/>
                    </a:lnTo>
                    <a:lnTo>
                      <a:pt x="285432" y="634048"/>
                    </a:lnTo>
                    <a:lnTo>
                      <a:pt x="287653" y="628650"/>
                    </a:lnTo>
                    <a:lnTo>
                      <a:pt x="290192" y="623253"/>
                    </a:lnTo>
                    <a:lnTo>
                      <a:pt x="293366" y="617855"/>
                    </a:lnTo>
                    <a:lnTo>
                      <a:pt x="296857" y="613410"/>
                    </a:lnTo>
                    <a:lnTo>
                      <a:pt x="300982" y="608965"/>
                    </a:lnTo>
                    <a:lnTo>
                      <a:pt x="305108" y="604838"/>
                    </a:lnTo>
                    <a:lnTo>
                      <a:pt x="309869" y="601345"/>
                    </a:lnTo>
                    <a:lnTo>
                      <a:pt x="314946" y="598488"/>
                    </a:lnTo>
                    <a:lnTo>
                      <a:pt x="320342" y="595630"/>
                    </a:lnTo>
                    <a:lnTo>
                      <a:pt x="326054" y="593725"/>
                    </a:lnTo>
                    <a:lnTo>
                      <a:pt x="331767" y="592138"/>
                    </a:lnTo>
                    <a:lnTo>
                      <a:pt x="338114" y="591185"/>
                    </a:lnTo>
                    <a:lnTo>
                      <a:pt x="344144" y="590550"/>
                    </a:lnTo>
                    <a:close/>
                    <a:moveTo>
                      <a:pt x="1750865" y="411163"/>
                    </a:moveTo>
                    <a:lnTo>
                      <a:pt x="1754043" y="411481"/>
                    </a:lnTo>
                    <a:lnTo>
                      <a:pt x="1757540" y="411798"/>
                    </a:lnTo>
                    <a:lnTo>
                      <a:pt x="1760718" y="413068"/>
                    </a:lnTo>
                    <a:lnTo>
                      <a:pt x="1764214" y="414021"/>
                    </a:lnTo>
                    <a:lnTo>
                      <a:pt x="1767710" y="414973"/>
                    </a:lnTo>
                    <a:lnTo>
                      <a:pt x="1770889" y="416878"/>
                    </a:lnTo>
                    <a:lnTo>
                      <a:pt x="1777563" y="421006"/>
                    </a:lnTo>
                    <a:lnTo>
                      <a:pt x="1784555" y="425768"/>
                    </a:lnTo>
                    <a:lnTo>
                      <a:pt x="1790912" y="431166"/>
                    </a:lnTo>
                    <a:lnTo>
                      <a:pt x="1797904" y="437198"/>
                    </a:lnTo>
                    <a:lnTo>
                      <a:pt x="1812207" y="451486"/>
                    </a:lnTo>
                    <a:lnTo>
                      <a:pt x="1827145" y="466408"/>
                    </a:lnTo>
                    <a:lnTo>
                      <a:pt x="1836680" y="476251"/>
                    </a:lnTo>
                    <a:lnTo>
                      <a:pt x="1851935" y="491173"/>
                    </a:lnTo>
                    <a:lnTo>
                      <a:pt x="1865920" y="505461"/>
                    </a:lnTo>
                    <a:lnTo>
                      <a:pt x="1872277" y="512446"/>
                    </a:lnTo>
                    <a:lnTo>
                      <a:pt x="1877680" y="519431"/>
                    </a:lnTo>
                    <a:lnTo>
                      <a:pt x="1882447" y="525781"/>
                    </a:lnTo>
                    <a:lnTo>
                      <a:pt x="1886579" y="532766"/>
                    </a:lnTo>
                    <a:lnTo>
                      <a:pt x="1888486" y="536258"/>
                    </a:lnTo>
                    <a:lnTo>
                      <a:pt x="1889439" y="539433"/>
                    </a:lnTo>
                    <a:lnTo>
                      <a:pt x="1891029" y="542608"/>
                    </a:lnTo>
                    <a:lnTo>
                      <a:pt x="1891664" y="546101"/>
                    </a:lnTo>
                    <a:lnTo>
                      <a:pt x="1891982" y="549593"/>
                    </a:lnTo>
                    <a:lnTo>
                      <a:pt x="1892300" y="552768"/>
                    </a:lnTo>
                    <a:lnTo>
                      <a:pt x="1892300" y="556261"/>
                    </a:lnTo>
                    <a:lnTo>
                      <a:pt x="1891664" y="559753"/>
                    </a:lnTo>
                    <a:lnTo>
                      <a:pt x="1891029" y="562928"/>
                    </a:lnTo>
                    <a:lnTo>
                      <a:pt x="1889757" y="566738"/>
                    </a:lnTo>
                    <a:lnTo>
                      <a:pt x="1888486" y="570231"/>
                    </a:lnTo>
                    <a:lnTo>
                      <a:pt x="1886261" y="574041"/>
                    </a:lnTo>
                    <a:lnTo>
                      <a:pt x="1884036" y="577533"/>
                    </a:lnTo>
                    <a:lnTo>
                      <a:pt x="1881176" y="581343"/>
                    </a:lnTo>
                    <a:lnTo>
                      <a:pt x="1877680" y="585153"/>
                    </a:lnTo>
                    <a:lnTo>
                      <a:pt x="1874184" y="588963"/>
                    </a:lnTo>
                    <a:lnTo>
                      <a:pt x="1476895" y="985838"/>
                    </a:lnTo>
                    <a:lnTo>
                      <a:pt x="1472763" y="989966"/>
                    </a:lnTo>
                    <a:lnTo>
                      <a:pt x="1468313" y="993458"/>
                    </a:lnTo>
                    <a:lnTo>
                      <a:pt x="1464182" y="996633"/>
                    </a:lnTo>
                    <a:lnTo>
                      <a:pt x="1459732" y="999808"/>
                    </a:lnTo>
                    <a:lnTo>
                      <a:pt x="1455282" y="1002348"/>
                    </a:lnTo>
                    <a:lnTo>
                      <a:pt x="1450515" y="1004888"/>
                    </a:lnTo>
                    <a:lnTo>
                      <a:pt x="1446065" y="1007111"/>
                    </a:lnTo>
                    <a:lnTo>
                      <a:pt x="1440980" y="1009016"/>
                    </a:lnTo>
                    <a:lnTo>
                      <a:pt x="1436212" y="1010921"/>
                    </a:lnTo>
                    <a:lnTo>
                      <a:pt x="1431445" y="1012826"/>
                    </a:lnTo>
                    <a:lnTo>
                      <a:pt x="1426360" y="1013778"/>
                    </a:lnTo>
                    <a:lnTo>
                      <a:pt x="1421274" y="1015366"/>
                    </a:lnTo>
                    <a:lnTo>
                      <a:pt x="1416507" y="1016001"/>
                    </a:lnTo>
                    <a:lnTo>
                      <a:pt x="1411422" y="1016953"/>
                    </a:lnTo>
                    <a:lnTo>
                      <a:pt x="1406336" y="1017271"/>
                    </a:lnTo>
                    <a:lnTo>
                      <a:pt x="1401569" y="1017588"/>
                    </a:lnTo>
                    <a:lnTo>
                      <a:pt x="1396484" y="1017588"/>
                    </a:lnTo>
                    <a:lnTo>
                      <a:pt x="1391716" y="1017271"/>
                    </a:lnTo>
                    <a:lnTo>
                      <a:pt x="1386949" y="1016953"/>
                    </a:lnTo>
                    <a:lnTo>
                      <a:pt x="1382499" y="1015683"/>
                    </a:lnTo>
                    <a:lnTo>
                      <a:pt x="1377731" y="1015048"/>
                    </a:lnTo>
                    <a:lnTo>
                      <a:pt x="1373282" y="1013461"/>
                    </a:lnTo>
                    <a:lnTo>
                      <a:pt x="1368832" y="1012191"/>
                    </a:lnTo>
                    <a:lnTo>
                      <a:pt x="1364700" y="1010286"/>
                    </a:lnTo>
                    <a:lnTo>
                      <a:pt x="1360886" y="1008063"/>
                    </a:lnTo>
                    <a:lnTo>
                      <a:pt x="1357072" y="1005523"/>
                    </a:lnTo>
                    <a:lnTo>
                      <a:pt x="1353576" y="1002983"/>
                    </a:lnTo>
                    <a:lnTo>
                      <a:pt x="1350080" y="1000126"/>
                    </a:lnTo>
                    <a:lnTo>
                      <a:pt x="1347220" y="996633"/>
                    </a:lnTo>
                    <a:lnTo>
                      <a:pt x="1344359" y="993458"/>
                    </a:lnTo>
                    <a:lnTo>
                      <a:pt x="1341817" y="989331"/>
                    </a:lnTo>
                    <a:lnTo>
                      <a:pt x="1339274" y="985521"/>
                    </a:lnTo>
                    <a:lnTo>
                      <a:pt x="1337367" y="981076"/>
                    </a:lnTo>
                    <a:lnTo>
                      <a:pt x="1335778" y="976313"/>
                    </a:lnTo>
                    <a:lnTo>
                      <a:pt x="1326561" y="967106"/>
                    </a:lnTo>
                    <a:lnTo>
                      <a:pt x="1322111" y="965518"/>
                    </a:lnTo>
                    <a:lnTo>
                      <a:pt x="1317979" y="963296"/>
                    </a:lnTo>
                    <a:lnTo>
                      <a:pt x="1314165" y="961073"/>
                    </a:lnTo>
                    <a:lnTo>
                      <a:pt x="1310351" y="958851"/>
                    </a:lnTo>
                    <a:lnTo>
                      <a:pt x="1307173" y="956311"/>
                    </a:lnTo>
                    <a:lnTo>
                      <a:pt x="1303995" y="953453"/>
                    </a:lnTo>
                    <a:lnTo>
                      <a:pt x="1301134" y="950913"/>
                    </a:lnTo>
                    <a:lnTo>
                      <a:pt x="1298274" y="948056"/>
                    </a:lnTo>
                    <a:lnTo>
                      <a:pt x="1295731" y="944563"/>
                    </a:lnTo>
                    <a:lnTo>
                      <a:pt x="1293824" y="941706"/>
                    </a:lnTo>
                    <a:lnTo>
                      <a:pt x="1291599" y="938531"/>
                    </a:lnTo>
                    <a:lnTo>
                      <a:pt x="1289692" y="935038"/>
                    </a:lnTo>
                    <a:lnTo>
                      <a:pt x="1288103" y="931546"/>
                    </a:lnTo>
                    <a:lnTo>
                      <a:pt x="1286832" y="928371"/>
                    </a:lnTo>
                    <a:lnTo>
                      <a:pt x="1284607" y="921068"/>
                    </a:lnTo>
                    <a:lnTo>
                      <a:pt x="1283336" y="913448"/>
                    </a:lnTo>
                    <a:lnTo>
                      <a:pt x="1282700" y="905511"/>
                    </a:lnTo>
                    <a:lnTo>
                      <a:pt x="1283018" y="897573"/>
                    </a:lnTo>
                    <a:lnTo>
                      <a:pt x="1283971" y="889953"/>
                    </a:lnTo>
                    <a:lnTo>
                      <a:pt x="1285560" y="882016"/>
                    </a:lnTo>
                    <a:lnTo>
                      <a:pt x="1287785" y="874078"/>
                    </a:lnTo>
                    <a:lnTo>
                      <a:pt x="1290646" y="866141"/>
                    </a:lnTo>
                    <a:lnTo>
                      <a:pt x="1294142" y="858521"/>
                    </a:lnTo>
                    <a:lnTo>
                      <a:pt x="1298909" y="849948"/>
                    </a:lnTo>
                    <a:lnTo>
                      <a:pt x="1304313" y="841376"/>
                    </a:lnTo>
                    <a:lnTo>
                      <a:pt x="1310351" y="833756"/>
                    </a:lnTo>
                    <a:lnTo>
                      <a:pt x="1317026" y="826136"/>
                    </a:lnTo>
                    <a:lnTo>
                      <a:pt x="1714315" y="429261"/>
                    </a:lnTo>
                    <a:lnTo>
                      <a:pt x="1718446" y="425768"/>
                    </a:lnTo>
                    <a:lnTo>
                      <a:pt x="1721943" y="422276"/>
                    </a:lnTo>
                    <a:lnTo>
                      <a:pt x="1726074" y="419736"/>
                    </a:lnTo>
                    <a:lnTo>
                      <a:pt x="1729571" y="417196"/>
                    </a:lnTo>
                    <a:lnTo>
                      <a:pt x="1733384" y="415608"/>
                    </a:lnTo>
                    <a:lnTo>
                      <a:pt x="1736881" y="414021"/>
                    </a:lnTo>
                    <a:lnTo>
                      <a:pt x="1740377" y="412433"/>
                    </a:lnTo>
                    <a:lnTo>
                      <a:pt x="1743873" y="411798"/>
                    </a:lnTo>
                    <a:lnTo>
                      <a:pt x="1747051" y="411481"/>
                    </a:lnTo>
                    <a:lnTo>
                      <a:pt x="1750865" y="411163"/>
                    </a:lnTo>
                    <a:close/>
                    <a:moveTo>
                      <a:pt x="198373" y="319088"/>
                    </a:moveTo>
                    <a:lnTo>
                      <a:pt x="1557783" y="319088"/>
                    </a:lnTo>
                    <a:lnTo>
                      <a:pt x="1453042" y="423822"/>
                    </a:lnTo>
                    <a:lnTo>
                      <a:pt x="315492" y="423822"/>
                    </a:lnTo>
                    <a:lnTo>
                      <a:pt x="305336" y="424140"/>
                    </a:lnTo>
                    <a:lnTo>
                      <a:pt x="295179" y="424774"/>
                    </a:lnTo>
                    <a:lnTo>
                      <a:pt x="285340" y="426361"/>
                    </a:lnTo>
                    <a:lnTo>
                      <a:pt x="275500" y="427631"/>
                    </a:lnTo>
                    <a:lnTo>
                      <a:pt x="265979" y="429852"/>
                    </a:lnTo>
                    <a:lnTo>
                      <a:pt x="256457" y="433026"/>
                    </a:lnTo>
                    <a:lnTo>
                      <a:pt x="247570" y="435882"/>
                    </a:lnTo>
                    <a:lnTo>
                      <a:pt x="238365" y="439374"/>
                    </a:lnTo>
                    <a:lnTo>
                      <a:pt x="229478" y="443499"/>
                    </a:lnTo>
                    <a:lnTo>
                      <a:pt x="221226" y="447943"/>
                    </a:lnTo>
                    <a:lnTo>
                      <a:pt x="212973" y="452703"/>
                    </a:lnTo>
                    <a:lnTo>
                      <a:pt x="204721" y="457781"/>
                    </a:lnTo>
                    <a:lnTo>
                      <a:pt x="196786" y="463494"/>
                    </a:lnTo>
                    <a:lnTo>
                      <a:pt x="189486" y="469207"/>
                    </a:lnTo>
                    <a:lnTo>
                      <a:pt x="182186" y="475554"/>
                    </a:lnTo>
                    <a:lnTo>
                      <a:pt x="175203" y="481902"/>
                    </a:lnTo>
                    <a:lnTo>
                      <a:pt x="168855" y="488884"/>
                    </a:lnTo>
                    <a:lnTo>
                      <a:pt x="162507" y="496184"/>
                    </a:lnTo>
                    <a:lnTo>
                      <a:pt x="156794" y="503483"/>
                    </a:lnTo>
                    <a:lnTo>
                      <a:pt x="151398" y="511100"/>
                    </a:lnTo>
                    <a:lnTo>
                      <a:pt x="145685" y="519670"/>
                    </a:lnTo>
                    <a:lnTo>
                      <a:pt x="140924" y="527604"/>
                    </a:lnTo>
                    <a:lnTo>
                      <a:pt x="136798" y="536490"/>
                    </a:lnTo>
                    <a:lnTo>
                      <a:pt x="132672" y="545060"/>
                    </a:lnTo>
                    <a:lnTo>
                      <a:pt x="129498" y="554263"/>
                    </a:lnTo>
                    <a:lnTo>
                      <a:pt x="126007" y="563150"/>
                    </a:lnTo>
                    <a:lnTo>
                      <a:pt x="123468" y="572671"/>
                    </a:lnTo>
                    <a:lnTo>
                      <a:pt x="121246" y="582193"/>
                    </a:lnTo>
                    <a:lnTo>
                      <a:pt x="119659" y="592031"/>
                    </a:lnTo>
                    <a:lnTo>
                      <a:pt x="118072" y="601870"/>
                    </a:lnTo>
                    <a:lnTo>
                      <a:pt x="117437" y="612026"/>
                    </a:lnTo>
                    <a:lnTo>
                      <a:pt x="117437" y="622182"/>
                    </a:lnTo>
                    <a:lnTo>
                      <a:pt x="117437" y="1633658"/>
                    </a:lnTo>
                    <a:lnTo>
                      <a:pt x="117437" y="1643814"/>
                    </a:lnTo>
                    <a:lnTo>
                      <a:pt x="118072" y="1653970"/>
                    </a:lnTo>
                    <a:lnTo>
                      <a:pt x="119659" y="1663808"/>
                    </a:lnTo>
                    <a:lnTo>
                      <a:pt x="121246" y="1673647"/>
                    </a:lnTo>
                    <a:lnTo>
                      <a:pt x="123468" y="1683168"/>
                    </a:lnTo>
                    <a:lnTo>
                      <a:pt x="126007" y="1692689"/>
                    </a:lnTo>
                    <a:lnTo>
                      <a:pt x="129498" y="1701576"/>
                    </a:lnTo>
                    <a:lnTo>
                      <a:pt x="132672" y="1710780"/>
                    </a:lnTo>
                    <a:lnTo>
                      <a:pt x="136798" y="1719666"/>
                    </a:lnTo>
                    <a:lnTo>
                      <a:pt x="140924" y="1728235"/>
                    </a:lnTo>
                    <a:lnTo>
                      <a:pt x="145685" y="1736170"/>
                    </a:lnTo>
                    <a:lnTo>
                      <a:pt x="151398" y="1744739"/>
                    </a:lnTo>
                    <a:lnTo>
                      <a:pt x="156794" y="1752356"/>
                    </a:lnTo>
                    <a:lnTo>
                      <a:pt x="162507" y="1759656"/>
                    </a:lnTo>
                    <a:lnTo>
                      <a:pt x="168855" y="1766955"/>
                    </a:lnTo>
                    <a:lnTo>
                      <a:pt x="175203" y="1773938"/>
                    </a:lnTo>
                    <a:lnTo>
                      <a:pt x="182186" y="1780285"/>
                    </a:lnTo>
                    <a:lnTo>
                      <a:pt x="189486" y="1786633"/>
                    </a:lnTo>
                    <a:lnTo>
                      <a:pt x="196786" y="1792345"/>
                    </a:lnTo>
                    <a:lnTo>
                      <a:pt x="204721" y="1798375"/>
                    </a:lnTo>
                    <a:lnTo>
                      <a:pt x="212973" y="1803453"/>
                    </a:lnTo>
                    <a:lnTo>
                      <a:pt x="221226" y="1808214"/>
                    </a:lnTo>
                    <a:lnTo>
                      <a:pt x="229478" y="1812340"/>
                    </a:lnTo>
                    <a:lnTo>
                      <a:pt x="238365" y="1816466"/>
                    </a:lnTo>
                    <a:lnTo>
                      <a:pt x="247570" y="1819640"/>
                    </a:lnTo>
                    <a:lnTo>
                      <a:pt x="256457" y="1823131"/>
                    </a:lnTo>
                    <a:lnTo>
                      <a:pt x="265979" y="1825670"/>
                    </a:lnTo>
                    <a:lnTo>
                      <a:pt x="275500" y="1827891"/>
                    </a:lnTo>
                    <a:lnTo>
                      <a:pt x="285340" y="1829478"/>
                    </a:lnTo>
                    <a:lnTo>
                      <a:pt x="295179" y="1831065"/>
                    </a:lnTo>
                    <a:lnTo>
                      <a:pt x="305336" y="1831700"/>
                    </a:lnTo>
                    <a:lnTo>
                      <a:pt x="315492" y="1831700"/>
                    </a:lnTo>
                    <a:lnTo>
                      <a:pt x="1632371" y="1831700"/>
                    </a:lnTo>
                    <a:lnTo>
                      <a:pt x="1642527" y="1831700"/>
                    </a:lnTo>
                    <a:lnTo>
                      <a:pt x="1652367" y="1831065"/>
                    </a:lnTo>
                    <a:lnTo>
                      <a:pt x="1662523" y="1829478"/>
                    </a:lnTo>
                    <a:lnTo>
                      <a:pt x="1672045" y="1827891"/>
                    </a:lnTo>
                    <a:lnTo>
                      <a:pt x="1681885" y="1825670"/>
                    </a:lnTo>
                    <a:lnTo>
                      <a:pt x="1691089" y="1823131"/>
                    </a:lnTo>
                    <a:lnTo>
                      <a:pt x="1700611" y="1819640"/>
                    </a:lnTo>
                    <a:lnTo>
                      <a:pt x="1709181" y="1816466"/>
                    </a:lnTo>
                    <a:lnTo>
                      <a:pt x="1718385" y="1812340"/>
                    </a:lnTo>
                    <a:lnTo>
                      <a:pt x="1726637" y="1808214"/>
                    </a:lnTo>
                    <a:lnTo>
                      <a:pt x="1735207" y="1803453"/>
                    </a:lnTo>
                    <a:lnTo>
                      <a:pt x="1743142" y="1798375"/>
                    </a:lnTo>
                    <a:lnTo>
                      <a:pt x="1750760" y="1792345"/>
                    </a:lnTo>
                    <a:lnTo>
                      <a:pt x="1758377" y="1786633"/>
                    </a:lnTo>
                    <a:lnTo>
                      <a:pt x="1765677" y="1780285"/>
                    </a:lnTo>
                    <a:lnTo>
                      <a:pt x="1772660" y="1773938"/>
                    </a:lnTo>
                    <a:lnTo>
                      <a:pt x="1779325" y="1766955"/>
                    </a:lnTo>
                    <a:lnTo>
                      <a:pt x="1785356" y="1759973"/>
                    </a:lnTo>
                    <a:lnTo>
                      <a:pt x="1791069" y="1752356"/>
                    </a:lnTo>
                    <a:lnTo>
                      <a:pt x="1796782" y="1744739"/>
                    </a:lnTo>
                    <a:lnTo>
                      <a:pt x="1801861" y="1736805"/>
                    </a:lnTo>
                    <a:lnTo>
                      <a:pt x="1806621" y="1728235"/>
                    </a:lnTo>
                    <a:lnTo>
                      <a:pt x="1810748" y="1719666"/>
                    </a:lnTo>
                    <a:lnTo>
                      <a:pt x="1814874" y="1710780"/>
                    </a:lnTo>
                    <a:lnTo>
                      <a:pt x="1818683" y="1702211"/>
                    </a:lnTo>
                    <a:lnTo>
                      <a:pt x="1821857" y="1692689"/>
                    </a:lnTo>
                    <a:lnTo>
                      <a:pt x="1824396" y="1683168"/>
                    </a:lnTo>
                    <a:lnTo>
                      <a:pt x="1826617" y="1673647"/>
                    </a:lnTo>
                    <a:lnTo>
                      <a:pt x="1828522" y="1663808"/>
                    </a:lnTo>
                    <a:lnTo>
                      <a:pt x="1829474" y="1653970"/>
                    </a:lnTo>
                    <a:lnTo>
                      <a:pt x="1830109" y="1643814"/>
                    </a:lnTo>
                    <a:lnTo>
                      <a:pt x="1830426" y="1633658"/>
                    </a:lnTo>
                    <a:lnTo>
                      <a:pt x="1830426" y="1113162"/>
                    </a:lnTo>
                    <a:lnTo>
                      <a:pt x="1830426" y="773570"/>
                    </a:lnTo>
                    <a:lnTo>
                      <a:pt x="1947863" y="656458"/>
                    </a:lnTo>
                    <a:lnTo>
                      <a:pt x="1947863" y="1738391"/>
                    </a:lnTo>
                    <a:lnTo>
                      <a:pt x="1947546" y="1748865"/>
                    </a:lnTo>
                    <a:lnTo>
                      <a:pt x="1946911" y="1758704"/>
                    </a:lnTo>
                    <a:lnTo>
                      <a:pt x="1945324" y="1768860"/>
                    </a:lnTo>
                    <a:lnTo>
                      <a:pt x="1943419" y="1778063"/>
                    </a:lnTo>
                    <a:lnTo>
                      <a:pt x="1941198" y="1787902"/>
                    </a:lnTo>
                    <a:lnTo>
                      <a:pt x="1938659" y="1797423"/>
                    </a:lnTo>
                    <a:lnTo>
                      <a:pt x="1935802" y="1806627"/>
                    </a:lnTo>
                    <a:lnTo>
                      <a:pt x="1932311" y="1815831"/>
                    </a:lnTo>
                    <a:lnTo>
                      <a:pt x="1928184" y="1824400"/>
                    </a:lnTo>
                    <a:lnTo>
                      <a:pt x="1923741" y="1832969"/>
                    </a:lnTo>
                    <a:lnTo>
                      <a:pt x="1918980" y="1841221"/>
                    </a:lnTo>
                    <a:lnTo>
                      <a:pt x="1913902" y="1849156"/>
                    </a:lnTo>
                    <a:lnTo>
                      <a:pt x="1908188" y="1856773"/>
                    </a:lnTo>
                    <a:lnTo>
                      <a:pt x="1902475" y="1864707"/>
                    </a:lnTo>
                    <a:lnTo>
                      <a:pt x="1896127" y="1871689"/>
                    </a:lnTo>
                    <a:lnTo>
                      <a:pt x="1889462" y="1878671"/>
                    </a:lnTo>
                    <a:lnTo>
                      <a:pt x="1882797" y="1885336"/>
                    </a:lnTo>
                    <a:lnTo>
                      <a:pt x="1875497" y="1891366"/>
                    </a:lnTo>
                    <a:lnTo>
                      <a:pt x="1868197" y="1897397"/>
                    </a:lnTo>
                    <a:lnTo>
                      <a:pt x="1860579" y="1902792"/>
                    </a:lnTo>
                    <a:lnTo>
                      <a:pt x="1852327" y="1907870"/>
                    </a:lnTo>
                    <a:lnTo>
                      <a:pt x="1844074" y="1912631"/>
                    </a:lnTo>
                    <a:lnTo>
                      <a:pt x="1835187" y="1917074"/>
                    </a:lnTo>
                    <a:lnTo>
                      <a:pt x="1826617" y="1920882"/>
                    </a:lnTo>
                    <a:lnTo>
                      <a:pt x="1817413" y="1924691"/>
                    </a:lnTo>
                    <a:lnTo>
                      <a:pt x="1808209" y="1927865"/>
                    </a:lnTo>
                    <a:lnTo>
                      <a:pt x="1799004" y="1930404"/>
                    </a:lnTo>
                    <a:lnTo>
                      <a:pt x="1789482" y="1932625"/>
                    </a:lnTo>
                    <a:lnTo>
                      <a:pt x="1779643" y="1934530"/>
                    </a:lnTo>
                    <a:lnTo>
                      <a:pt x="1769803" y="1935482"/>
                    </a:lnTo>
                    <a:lnTo>
                      <a:pt x="1759647" y="1936434"/>
                    </a:lnTo>
                    <a:lnTo>
                      <a:pt x="1749173" y="1936751"/>
                    </a:lnTo>
                    <a:lnTo>
                      <a:pt x="198373" y="1936751"/>
                    </a:lnTo>
                    <a:lnTo>
                      <a:pt x="188216" y="1936434"/>
                    </a:lnTo>
                    <a:lnTo>
                      <a:pt x="178377" y="1935482"/>
                    </a:lnTo>
                    <a:lnTo>
                      <a:pt x="168538" y="1934530"/>
                    </a:lnTo>
                    <a:lnTo>
                      <a:pt x="158699" y="1932625"/>
                    </a:lnTo>
                    <a:lnTo>
                      <a:pt x="148859" y="1930404"/>
                    </a:lnTo>
                    <a:lnTo>
                      <a:pt x="139655" y="1927865"/>
                    </a:lnTo>
                    <a:lnTo>
                      <a:pt x="130133" y="1924691"/>
                    </a:lnTo>
                    <a:lnTo>
                      <a:pt x="121246" y="1920882"/>
                    </a:lnTo>
                    <a:lnTo>
                      <a:pt x="112359" y="1917074"/>
                    </a:lnTo>
                    <a:lnTo>
                      <a:pt x="103789" y="1912631"/>
                    </a:lnTo>
                    <a:lnTo>
                      <a:pt x="95537" y="1907870"/>
                    </a:lnTo>
                    <a:lnTo>
                      <a:pt x="87602" y="1902792"/>
                    </a:lnTo>
                    <a:lnTo>
                      <a:pt x="79984" y="1897397"/>
                    </a:lnTo>
                    <a:lnTo>
                      <a:pt x="72049" y="1891366"/>
                    </a:lnTo>
                    <a:lnTo>
                      <a:pt x="65067" y="1885336"/>
                    </a:lnTo>
                    <a:lnTo>
                      <a:pt x="58084" y="1878671"/>
                    </a:lnTo>
                    <a:lnTo>
                      <a:pt x="51418" y="1871689"/>
                    </a:lnTo>
                    <a:lnTo>
                      <a:pt x="45388" y="1864707"/>
                    </a:lnTo>
                    <a:lnTo>
                      <a:pt x="39357" y="1856773"/>
                    </a:lnTo>
                    <a:lnTo>
                      <a:pt x="33962" y="1849156"/>
                    </a:lnTo>
                    <a:lnTo>
                      <a:pt x="28883" y="1841221"/>
                    </a:lnTo>
                    <a:lnTo>
                      <a:pt x="24122" y="1832969"/>
                    </a:lnTo>
                    <a:lnTo>
                      <a:pt x="19679" y="1824400"/>
                    </a:lnTo>
                    <a:lnTo>
                      <a:pt x="15870" y="1815831"/>
                    </a:lnTo>
                    <a:lnTo>
                      <a:pt x="12061" y="1806627"/>
                    </a:lnTo>
                    <a:lnTo>
                      <a:pt x="8887" y="1797423"/>
                    </a:lnTo>
                    <a:lnTo>
                      <a:pt x="6348" y="1787902"/>
                    </a:lnTo>
                    <a:lnTo>
                      <a:pt x="4126" y="1778063"/>
                    </a:lnTo>
                    <a:lnTo>
                      <a:pt x="2222" y="1768860"/>
                    </a:lnTo>
                    <a:lnTo>
                      <a:pt x="1270" y="1758704"/>
                    </a:lnTo>
                    <a:lnTo>
                      <a:pt x="318" y="1748865"/>
                    </a:lnTo>
                    <a:lnTo>
                      <a:pt x="0" y="1738391"/>
                    </a:lnTo>
                    <a:lnTo>
                      <a:pt x="0" y="517448"/>
                    </a:lnTo>
                    <a:lnTo>
                      <a:pt x="318" y="507292"/>
                    </a:lnTo>
                    <a:lnTo>
                      <a:pt x="1270" y="497453"/>
                    </a:lnTo>
                    <a:lnTo>
                      <a:pt x="2222" y="487297"/>
                    </a:lnTo>
                    <a:lnTo>
                      <a:pt x="4126" y="477776"/>
                    </a:lnTo>
                    <a:lnTo>
                      <a:pt x="6348" y="467937"/>
                    </a:lnTo>
                    <a:lnTo>
                      <a:pt x="8887" y="458416"/>
                    </a:lnTo>
                    <a:lnTo>
                      <a:pt x="12061" y="449212"/>
                    </a:lnTo>
                    <a:lnTo>
                      <a:pt x="15870" y="440008"/>
                    </a:lnTo>
                    <a:lnTo>
                      <a:pt x="19679" y="431439"/>
                    </a:lnTo>
                    <a:lnTo>
                      <a:pt x="24122" y="423187"/>
                    </a:lnTo>
                    <a:lnTo>
                      <a:pt x="28883" y="414618"/>
                    </a:lnTo>
                    <a:lnTo>
                      <a:pt x="33962" y="406684"/>
                    </a:lnTo>
                    <a:lnTo>
                      <a:pt x="39357" y="399067"/>
                    </a:lnTo>
                    <a:lnTo>
                      <a:pt x="45388" y="391450"/>
                    </a:lnTo>
                    <a:lnTo>
                      <a:pt x="51418" y="384150"/>
                    </a:lnTo>
                    <a:lnTo>
                      <a:pt x="58084" y="377168"/>
                    </a:lnTo>
                    <a:lnTo>
                      <a:pt x="65067" y="370503"/>
                    </a:lnTo>
                    <a:lnTo>
                      <a:pt x="72049" y="364473"/>
                    </a:lnTo>
                    <a:lnTo>
                      <a:pt x="79984" y="358443"/>
                    </a:lnTo>
                    <a:lnTo>
                      <a:pt x="87602" y="353047"/>
                    </a:lnTo>
                    <a:lnTo>
                      <a:pt x="95537" y="347969"/>
                    </a:lnTo>
                    <a:lnTo>
                      <a:pt x="103789" y="343209"/>
                    </a:lnTo>
                    <a:lnTo>
                      <a:pt x="112359" y="338766"/>
                    </a:lnTo>
                    <a:lnTo>
                      <a:pt x="121246" y="334957"/>
                    </a:lnTo>
                    <a:lnTo>
                      <a:pt x="130133" y="331149"/>
                    </a:lnTo>
                    <a:lnTo>
                      <a:pt x="139655" y="328292"/>
                    </a:lnTo>
                    <a:lnTo>
                      <a:pt x="148859" y="325436"/>
                    </a:lnTo>
                    <a:lnTo>
                      <a:pt x="158699" y="323214"/>
                    </a:lnTo>
                    <a:lnTo>
                      <a:pt x="168538" y="321310"/>
                    </a:lnTo>
                    <a:lnTo>
                      <a:pt x="178377" y="320358"/>
                    </a:lnTo>
                    <a:lnTo>
                      <a:pt x="188216" y="319723"/>
                    </a:lnTo>
                    <a:lnTo>
                      <a:pt x="198373" y="319088"/>
                    </a:lnTo>
                    <a:close/>
                    <a:moveTo>
                      <a:pt x="2076641" y="106363"/>
                    </a:moveTo>
                    <a:lnTo>
                      <a:pt x="2082030" y="106363"/>
                    </a:lnTo>
                    <a:lnTo>
                      <a:pt x="2087102" y="106363"/>
                    </a:lnTo>
                    <a:lnTo>
                      <a:pt x="2092174" y="106679"/>
                    </a:lnTo>
                    <a:lnTo>
                      <a:pt x="2097246" y="107313"/>
                    </a:lnTo>
                    <a:lnTo>
                      <a:pt x="2102318" y="108263"/>
                    </a:lnTo>
                    <a:lnTo>
                      <a:pt x="2107390" y="109213"/>
                    </a:lnTo>
                    <a:lnTo>
                      <a:pt x="2112145" y="110797"/>
                    </a:lnTo>
                    <a:lnTo>
                      <a:pt x="2117217" y="112064"/>
                    </a:lnTo>
                    <a:lnTo>
                      <a:pt x="2121972" y="113965"/>
                    </a:lnTo>
                    <a:lnTo>
                      <a:pt x="2126727" y="116182"/>
                    </a:lnTo>
                    <a:lnTo>
                      <a:pt x="2131482" y="118399"/>
                    </a:lnTo>
                    <a:lnTo>
                      <a:pt x="2136237" y="120933"/>
                    </a:lnTo>
                    <a:lnTo>
                      <a:pt x="2140358" y="123784"/>
                    </a:lnTo>
                    <a:lnTo>
                      <a:pt x="2144796" y="126634"/>
                    </a:lnTo>
                    <a:lnTo>
                      <a:pt x="2148916" y="130119"/>
                    </a:lnTo>
                    <a:lnTo>
                      <a:pt x="2153354" y="133603"/>
                    </a:lnTo>
                    <a:lnTo>
                      <a:pt x="2157158" y="137087"/>
                    </a:lnTo>
                    <a:lnTo>
                      <a:pt x="2166351" y="146589"/>
                    </a:lnTo>
                    <a:lnTo>
                      <a:pt x="2169838" y="150707"/>
                    </a:lnTo>
                    <a:lnTo>
                      <a:pt x="2173642" y="154825"/>
                    </a:lnTo>
                    <a:lnTo>
                      <a:pt x="2176812" y="158626"/>
                    </a:lnTo>
                    <a:lnTo>
                      <a:pt x="2179665" y="163060"/>
                    </a:lnTo>
                    <a:lnTo>
                      <a:pt x="2182835" y="167811"/>
                    </a:lnTo>
                    <a:lnTo>
                      <a:pt x="2185371" y="172246"/>
                    </a:lnTo>
                    <a:lnTo>
                      <a:pt x="2187273" y="176997"/>
                    </a:lnTo>
                    <a:lnTo>
                      <a:pt x="2189492" y="181748"/>
                    </a:lnTo>
                    <a:lnTo>
                      <a:pt x="2191394" y="186183"/>
                    </a:lnTo>
                    <a:lnTo>
                      <a:pt x="2192979" y="191567"/>
                    </a:lnTo>
                    <a:lnTo>
                      <a:pt x="2194247" y="196002"/>
                    </a:lnTo>
                    <a:lnTo>
                      <a:pt x="2195515" y="201387"/>
                    </a:lnTo>
                    <a:lnTo>
                      <a:pt x="2196149" y="206454"/>
                    </a:lnTo>
                    <a:lnTo>
                      <a:pt x="2196783" y="211522"/>
                    </a:lnTo>
                    <a:lnTo>
                      <a:pt x="2197100" y="216590"/>
                    </a:lnTo>
                    <a:lnTo>
                      <a:pt x="2197100" y="221658"/>
                    </a:lnTo>
                    <a:lnTo>
                      <a:pt x="2197100" y="226726"/>
                    </a:lnTo>
                    <a:lnTo>
                      <a:pt x="2196783" y="231794"/>
                    </a:lnTo>
                    <a:lnTo>
                      <a:pt x="2196149" y="236862"/>
                    </a:lnTo>
                    <a:lnTo>
                      <a:pt x="2195515" y="241613"/>
                    </a:lnTo>
                    <a:lnTo>
                      <a:pt x="2194247" y="246681"/>
                    </a:lnTo>
                    <a:lnTo>
                      <a:pt x="2192979" y="251749"/>
                    </a:lnTo>
                    <a:lnTo>
                      <a:pt x="2191394" y="256500"/>
                    </a:lnTo>
                    <a:lnTo>
                      <a:pt x="2189492" y="261251"/>
                    </a:lnTo>
                    <a:lnTo>
                      <a:pt x="2187273" y="266319"/>
                    </a:lnTo>
                    <a:lnTo>
                      <a:pt x="2185371" y="270754"/>
                    </a:lnTo>
                    <a:lnTo>
                      <a:pt x="2182835" y="275505"/>
                    </a:lnTo>
                    <a:lnTo>
                      <a:pt x="2179665" y="279623"/>
                    </a:lnTo>
                    <a:lnTo>
                      <a:pt x="2176812" y="284057"/>
                    </a:lnTo>
                    <a:lnTo>
                      <a:pt x="2173642" y="288492"/>
                    </a:lnTo>
                    <a:lnTo>
                      <a:pt x="2169838" y="292609"/>
                    </a:lnTo>
                    <a:lnTo>
                      <a:pt x="2166351" y="296410"/>
                    </a:lnTo>
                    <a:lnTo>
                      <a:pt x="1970764" y="491843"/>
                    </a:lnTo>
                    <a:lnTo>
                      <a:pt x="1967277" y="495010"/>
                    </a:lnTo>
                    <a:lnTo>
                      <a:pt x="1963473" y="498178"/>
                    </a:lnTo>
                    <a:lnTo>
                      <a:pt x="1959986" y="500712"/>
                    </a:lnTo>
                    <a:lnTo>
                      <a:pt x="1956816" y="502612"/>
                    </a:lnTo>
                    <a:lnTo>
                      <a:pt x="1953329" y="504513"/>
                    </a:lnTo>
                    <a:lnTo>
                      <a:pt x="1950476" y="505463"/>
                    </a:lnTo>
                    <a:lnTo>
                      <a:pt x="1947623" y="505780"/>
                    </a:lnTo>
                    <a:lnTo>
                      <a:pt x="1944771" y="506413"/>
                    </a:lnTo>
                    <a:lnTo>
                      <a:pt x="1941918" y="505780"/>
                    </a:lnTo>
                    <a:lnTo>
                      <a:pt x="1939382" y="505463"/>
                    </a:lnTo>
                    <a:lnTo>
                      <a:pt x="1936846" y="504513"/>
                    </a:lnTo>
                    <a:lnTo>
                      <a:pt x="1933993" y="502929"/>
                    </a:lnTo>
                    <a:lnTo>
                      <a:pt x="1931457" y="501662"/>
                    </a:lnTo>
                    <a:lnTo>
                      <a:pt x="1928921" y="499445"/>
                    </a:lnTo>
                    <a:lnTo>
                      <a:pt x="1924166" y="494694"/>
                    </a:lnTo>
                    <a:lnTo>
                      <a:pt x="1919094" y="489309"/>
                    </a:lnTo>
                    <a:lnTo>
                      <a:pt x="1914022" y="482657"/>
                    </a:lnTo>
                    <a:lnTo>
                      <a:pt x="1903561" y="467770"/>
                    </a:lnTo>
                    <a:lnTo>
                      <a:pt x="1897855" y="459852"/>
                    </a:lnTo>
                    <a:lnTo>
                      <a:pt x="1891515" y="451616"/>
                    </a:lnTo>
                    <a:lnTo>
                      <a:pt x="1884541" y="443698"/>
                    </a:lnTo>
                    <a:lnTo>
                      <a:pt x="1877250" y="435779"/>
                    </a:lnTo>
                    <a:lnTo>
                      <a:pt x="1868057" y="426277"/>
                    </a:lnTo>
                    <a:lnTo>
                      <a:pt x="1859815" y="418991"/>
                    </a:lnTo>
                    <a:lnTo>
                      <a:pt x="1851890" y="412023"/>
                    </a:lnTo>
                    <a:lnTo>
                      <a:pt x="1843966" y="406005"/>
                    </a:lnTo>
                    <a:lnTo>
                      <a:pt x="1836041" y="399987"/>
                    </a:lnTo>
                    <a:lnTo>
                      <a:pt x="1820825" y="389217"/>
                    </a:lnTo>
                    <a:lnTo>
                      <a:pt x="1814485" y="384466"/>
                    </a:lnTo>
                    <a:lnTo>
                      <a:pt x="1808462" y="379398"/>
                    </a:lnTo>
                    <a:lnTo>
                      <a:pt x="1804024" y="374647"/>
                    </a:lnTo>
                    <a:lnTo>
                      <a:pt x="1802122" y="372113"/>
                    </a:lnTo>
                    <a:lnTo>
                      <a:pt x="1800220" y="369579"/>
                    </a:lnTo>
                    <a:lnTo>
                      <a:pt x="1798635" y="367045"/>
                    </a:lnTo>
                    <a:lnTo>
                      <a:pt x="1798001" y="364511"/>
                    </a:lnTo>
                    <a:lnTo>
                      <a:pt x="1797367" y="361660"/>
                    </a:lnTo>
                    <a:lnTo>
                      <a:pt x="1797050" y="359126"/>
                    </a:lnTo>
                    <a:lnTo>
                      <a:pt x="1797367" y="355959"/>
                    </a:lnTo>
                    <a:lnTo>
                      <a:pt x="1797684" y="353108"/>
                    </a:lnTo>
                    <a:lnTo>
                      <a:pt x="1798635" y="349941"/>
                    </a:lnTo>
                    <a:lnTo>
                      <a:pt x="1800220" y="346773"/>
                    </a:lnTo>
                    <a:lnTo>
                      <a:pt x="1802439" y="343289"/>
                    </a:lnTo>
                    <a:lnTo>
                      <a:pt x="1804975" y="340122"/>
                    </a:lnTo>
                    <a:lnTo>
                      <a:pt x="1807828" y="336637"/>
                    </a:lnTo>
                    <a:lnTo>
                      <a:pt x="1811632" y="332520"/>
                    </a:lnTo>
                    <a:lnTo>
                      <a:pt x="2006902" y="137087"/>
                    </a:lnTo>
                    <a:lnTo>
                      <a:pt x="2011023" y="133603"/>
                    </a:lnTo>
                    <a:lnTo>
                      <a:pt x="2014827" y="130119"/>
                    </a:lnTo>
                    <a:lnTo>
                      <a:pt x="2019265" y="126634"/>
                    </a:lnTo>
                    <a:lnTo>
                      <a:pt x="2023703" y="123784"/>
                    </a:lnTo>
                    <a:lnTo>
                      <a:pt x="2028141" y="120933"/>
                    </a:lnTo>
                    <a:lnTo>
                      <a:pt x="2032896" y="118399"/>
                    </a:lnTo>
                    <a:lnTo>
                      <a:pt x="2037017" y="116182"/>
                    </a:lnTo>
                    <a:lnTo>
                      <a:pt x="2041772" y="113965"/>
                    </a:lnTo>
                    <a:lnTo>
                      <a:pt x="2046843" y="112064"/>
                    </a:lnTo>
                    <a:lnTo>
                      <a:pt x="2051598" y="110797"/>
                    </a:lnTo>
                    <a:lnTo>
                      <a:pt x="2056670" y="109213"/>
                    </a:lnTo>
                    <a:lnTo>
                      <a:pt x="2061425" y="108263"/>
                    </a:lnTo>
                    <a:lnTo>
                      <a:pt x="2066497" y="107313"/>
                    </a:lnTo>
                    <a:lnTo>
                      <a:pt x="2071569" y="106679"/>
                    </a:lnTo>
                    <a:lnTo>
                      <a:pt x="2076641" y="106363"/>
                    </a:lnTo>
                    <a:close/>
                    <a:moveTo>
                      <a:pt x="2213628" y="19050"/>
                    </a:moveTo>
                    <a:lnTo>
                      <a:pt x="2219371" y="19369"/>
                    </a:lnTo>
                    <a:lnTo>
                      <a:pt x="2225751" y="20007"/>
                    </a:lnTo>
                    <a:lnTo>
                      <a:pt x="2231493" y="21602"/>
                    </a:lnTo>
                    <a:lnTo>
                      <a:pt x="2237236" y="23516"/>
                    </a:lnTo>
                    <a:lnTo>
                      <a:pt x="2242978" y="26387"/>
                    </a:lnTo>
                    <a:lnTo>
                      <a:pt x="2248401" y="29258"/>
                    </a:lnTo>
                    <a:lnTo>
                      <a:pt x="2253506" y="33087"/>
                    </a:lnTo>
                    <a:lnTo>
                      <a:pt x="2258291" y="37234"/>
                    </a:lnTo>
                    <a:lnTo>
                      <a:pt x="2262757" y="42019"/>
                    </a:lnTo>
                    <a:lnTo>
                      <a:pt x="2266266" y="47123"/>
                    </a:lnTo>
                    <a:lnTo>
                      <a:pt x="2269457" y="52547"/>
                    </a:lnTo>
                    <a:lnTo>
                      <a:pt x="2272009" y="58608"/>
                    </a:lnTo>
                    <a:lnTo>
                      <a:pt x="2273923" y="64350"/>
                    </a:lnTo>
                    <a:lnTo>
                      <a:pt x="2275518" y="70412"/>
                    </a:lnTo>
                    <a:lnTo>
                      <a:pt x="2276475" y="76154"/>
                    </a:lnTo>
                    <a:lnTo>
                      <a:pt x="2276475" y="82216"/>
                    </a:lnTo>
                    <a:lnTo>
                      <a:pt x="2276475" y="88277"/>
                    </a:lnTo>
                    <a:lnTo>
                      <a:pt x="2275518" y="94338"/>
                    </a:lnTo>
                    <a:lnTo>
                      <a:pt x="2273923" y="100400"/>
                    </a:lnTo>
                    <a:lnTo>
                      <a:pt x="2272009" y="106142"/>
                    </a:lnTo>
                    <a:lnTo>
                      <a:pt x="2269457" y="111565"/>
                    </a:lnTo>
                    <a:lnTo>
                      <a:pt x="2266266" y="117308"/>
                    </a:lnTo>
                    <a:lnTo>
                      <a:pt x="2262757" y="122412"/>
                    </a:lnTo>
                    <a:lnTo>
                      <a:pt x="2258291" y="126878"/>
                    </a:lnTo>
                    <a:lnTo>
                      <a:pt x="2241064" y="144105"/>
                    </a:lnTo>
                    <a:lnTo>
                      <a:pt x="2236598" y="148253"/>
                    </a:lnTo>
                    <a:lnTo>
                      <a:pt x="2232769" y="150805"/>
                    </a:lnTo>
                    <a:lnTo>
                      <a:pt x="2230855" y="151443"/>
                    </a:lnTo>
                    <a:lnTo>
                      <a:pt x="2228941" y="152400"/>
                    </a:lnTo>
                    <a:lnTo>
                      <a:pt x="2227346" y="152400"/>
                    </a:lnTo>
                    <a:lnTo>
                      <a:pt x="2225751" y="152400"/>
                    </a:lnTo>
                    <a:lnTo>
                      <a:pt x="2224156" y="152081"/>
                    </a:lnTo>
                    <a:lnTo>
                      <a:pt x="2222880" y="151443"/>
                    </a:lnTo>
                    <a:lnTo>
                      <a:pt x="2220009" y="149848"/>
                    </a:lnTo>
                    <a:lnTo>
                      <a:pt x="2217456" y="147295"/>
                    </a:lnTo>
                    <a:lnTo>
                      <a:pt x="2214904" y="143786"/>
                    </a:lnTo>
                    <a:lnTo>
                      <a:pt x="2212352" y="140277"/>
                    </a:lnTo>
                    <a:lnTo>
                      <a:pt x="2209800" y="135811"/>
                    </a:lnTo>
                    <a:lnTo>
                      <a:pt x="2204058" y="126240"/>
                    </a:lnTo>
                    <a:lnTo>
                      <a:pt x="2201186" y="121455"/>
                    </a:lnTo>
                    <a:lnTo>
                      <a:pt x="2197358" y="116351"/>
                    </a:lnTo>
                    <a:lnTo>
                      <a:pt x="2193530" y="111246"/>
                    </a:lnTo>
                    <a:lnTo>
                      <a:pt x="2189064" y="106461"/>
                    </a:lnTo>
                    <a:lnTo>
                      <a:pt x="2184278" y="101995"/>
                    </a:lnTo>
                    <a:lnTo>
                      <a:pt x="2179493" y="98167"/>
                    </a:lnTo>
                    <a:lnTo>
                      <a:pt x="2174389" y="94657"/>
                    </a:lnTo>
                    <a:lnTo>
                      <a:pt x="2169285" y="91467"/>
                    </a:lnTo>
                    <a:lnTo>
                      <a:pt x="2159714" y="85725"/>
                    </a:lnTo>
                    <a:lnTo>
                      <a:pt x="2155248" y="83173"/>
                    </a:lnTo>
                    <a:lnTo>
                      <a:pt x="2151739" y="80620"/>
                    </a:lnTo>
                    <a:lnTo>
                      <a:pt x="2148229" y="78068"/>
                    </a:lnTo>
                    <a:lnTo>
                      <a:pt x="2145677" y="75516"/>
                    </a:lnTo>
                    <a:lnTo>
                      <a:pt x="2144082" y="72964"/>
                    </a:lnTo>
                    <a:lnTo>
                      <a:pt x="2143763" y="71369"/>
                    </a:lnTo>
                    <a:lnTo>
                      <a:pt x="2143125" y="69774"/>
                    </a:lnTo>
                    <a:lnTo>
                      <a:pt x="2143125" y="68179"/>
                    </a:lnTo>
                    <a:lnTo>
                      <a:pt x="2143763" y="66584"/>
                    </a:lnTo>
                    <a:lnTo>
                      <a:pt x="2144082" y="64669"/>
                    </a:lnTo>
                    <a:lnTo>
                      <a:pt x="2144720" y="63074"/>
                    </a:lnTo>
                    <a:lnTo>
                      <a:pt x="2147591" y="59246"/>
                    </a:lnTo>
                    <a:lnTo>
                      <a:pt x="2151419" y="54780"/>
                    </a:lnTo>
                    <a:lnTo>
                      <a:pt x="2168647" y="37234"/>
                    </a:lnTo>
                    <a:lnTo>
                      <a:pt x="2173751" y="33087"/>
                    </a:lnTo>
                    <a:lnTo>
                      <a:pt x="2178855" y="29258"/>
                    </a:lnTo>
                    <a:lnTo>
                      <a:pt x="2183959" y="26387"/>
                    </a:lnTo>
                    <a:lnTo>
                      <a:pt x="2189702" y="23516"/>
                    </a:lnTo>
                    <a:lnTo>
                      <a:pt x="2195125" y="21602"/>
                    </a:lnTo>
                    <a:lnTo>
                      <a:pt x="2201506" y="20007"/>
                    </a:lnTo>
                    <a:lnTo>
                      <a:pt x="2207248" y="19369"/>
                    </a:lnTo>
                    <a:lnTo>
                      <a:pt x="2213628" y="19050"/>
                    </a:lnTo>
                    <a:close/>
                    <a:moveTo>
                      <a:pt x="1985550" y="0"/>
                    </a:moveTo>
                    <a:lnTo>
                      <a:pt x="1989686" y="0"/>
                    </a:lnTo>
                    <a:lnTo>
                      <a:pt x="1993822" y="0"/>
                    </a:lnTo>
                    <a:lnTo>
                      <a:pt x="1997640" y="634"/>
                    </a:lnTo>
                    <a:lnTo>
                      <a:pt x="2001776" y="1903"/>
                    </a:lnTo>
                    <a:lnTo>
                      <a:pt x="2005594" y="2855"/>
                    </a:lnTo>
                    <a:lnTo>
                      <a:pt x="2009411" y="4759"/>
                    </a:lnTo>
                    <a:lnTo>
                      <a:pt x="2012911" y="6980"/>
                    </a:lnTo>
                    <a:lnTo>
                      <a:pt x="2016411" y="9518"/>
                    </a:lnTo>
                    <a:lnTo>
                      <a:pt x="2019592" y="12374"/>
                    </a:lnTo>
                    <a:lnTo>
                      <a:pt x="2022456" y="15229"/>
                    </a:lnTo>
                    <a:lnTo>
                      <a:pt x="2025001" y="19037"/>
                    </a:lnTo>
                    <a:lnTo>
                      <a:pt x="2026910" y="22210"/>
                    </a:lnTo>
                    <a:lnTo>
                      <a:pt x="2028819" y="26334"/>
                    </a:lnTo>
                    <a:lnTo>
                      <a:pt x="2030091" y="29824"/>
                    </a:lnTo>
                    <a:lnTo>
                      <a:pt x="2031364" y="33949"/>
                    </a:lnTo>
                    <a:lnTo>
                      <a:pt x="2031682" y="37757"/>
                    </a:lnTo>
                    <a:lnTo>
                      <a:pt x="2032000" y="41881"/>
                    </a:lnTo>
                    <a:lnTo>
                      <a:pt x="2031682" y="46006"/>
                    </a:lnTo>
                    <a:lnTo>
                      <a:pt x="2031046" y="49813"/>
                    </a:lnTo>
                    <a:lnTo>
                      <a:pt x="2030091" y="53938"/>
                    </a:lnTo>
                    <a:lnTo>
                      <a:pt x="2028819" y="57745"/>
                    </a:lnTo>
                    <a:lnTo>
                      <a:pt x="2026910" y="61553"/>
                    </a:lnTo>
                    <a:lnTo>
                      <a:pt x="2025001" y="65043"/>
                    </a:lnTo>
                    <a:lnTo>
                      <a:pt x="2022456" y="68533"/>
                    </a:lnTo>
                    <a:lnTo>
                      <a:pt x="2019592" y="71706"/>
                    </a:lnTo>
                    <a:lnTo>
                      <a:pt x="1637177" y="453081"/>
                    </a:lnTo>
                    <a:lnTo>
                      <a:pt x="1633995" y="455937"/>
                    </a:lnTo>
                    <a:lnTo>
                      <a:pt x="1630814" y="458158"/>
                    </a:lnTo>
                    <a:lnTo>
                      <a:pt x="1626996" y="460379"/>
                    </a:lnTo>
                    <a:lnTo>
                      <a:pt x="1623496" y="462283"/>
                    </a:lnTo>
                    <a:lnTo>
                      <a:pt x="1619360" y="463552"/>
                    </a:lnTo>
                    <a:lnTo>
                      <a:pt x="1615224" y="464186"/>
                    </a:lnTo>
                    <a:lnTo>
                      <a:pt x="1611407" y="465138"/>
                    </a:lnTo>
                    <a:lnTo>
                      <a:pt x="1607271" y="465138"/>
                    </a:lnTo>
                    <a:lnTo>
                      <a:pt x="1603135" y="465138"/>
                    </a:lnTo>
                    <a:lnTo>
                      <a:pt x="1599317" y="464186"/>
                    </a:lnTo>
                    <a:lnTo>
                      <a:pt x="1595181" y="463552"/>
                    </a:lnTo>
                    <a:lnTo>
                      <a:pt x="1591681" y="462283"/>
                    </a:lnTo>
                    <a:lnTo>
                      <a:pt x="1587864" y="460379"/>
                    </a:lnTo>
                    <a:lnTo>
                      <a:pt x="1584364" y="458158"/>
                    </a:lnTo>
                    <a:lnTo>
                      <a:pt x="1580864" y="455937"/>
                    </a:lnTo>
                    <a:lnTo>
                      <a:pt x="1577683" y="453081"/>
                    </a:lnTo>
                    <a:lnTo>
                      <a:pt x="1574819" y="449591"/>
                    </a:lnTo>
                    <a:lnTo>
                      <a:pt x="1572274" y="446418"/>
                    </a:lnTo>
                    <a:lnTo>
                      <a:pt x="1570047" y="442928"/>
                    </a:lnTo>
                    <a:lnTo>
                      <a:pt x="1568138" y="439121"/>
                    </a:lnTo>
                    <a:lnTo>
                      <a:pt x="1567184" y="435314"/>
                    </a:lnTo>
                    <a:lnTo>
                      <a:pt x="1565911" y="431189"/>
                    </a:lnTo>
                    <a:lnTo>
                      <a:pt x="1565275" y="427381"/>
                    </a:lnTo>
                    <a:lnTo>
                      <a:pt x="1565275" y="423257"/>
                    </a:lnTo>
                    <a:lnTo>
                      <a:pt x="1565275" y="419132"/>
                    </a:lnTo>
                    <a:lnTo>
                      <a:pt x="1565911" y="415007"/>
                    </a:lnTo>
                    <a:lnTo>
                      <a:pt x="1567184" y="411517"/>
                    </a:lnTo>
                    <a:lnTo>
                      <a:pt x="1568138" y="407393"/>
                    </a:lnTo>
                    <a:lnTo>
                      <a:pt x="1570047" y="403902"/>
                    </a:lnTo>
                    <a:lnTo>
                      <a:pt x="1572274" y="400095"/>
                    </a:lnTo>
                    <a:lnTo>
                      <a:pt x="1574819" y="396922"/>
                    </a:lnTo>
                    <a:lnTo>
                      <a:pt x="1577683" y="393749"/>
                    </a:lnTo>
                    <a:lnTo>
                      <a:pt x="1960098" y="12374"/>
                    </a:lnTo>
                    <a:lnTo>
                      <a:pt x="1962962" y="9518"/>
                    </a:lnTo>
                    <a:lnTo>
                      <a:pt x="1966779" y="6980"/>
                    </a:lnTo>
                    <a:lnTo>
                      <a:pt x="1970279" y="4759"/>
                    </a:lnTo>
                    <a:lnTo>
                      <a:pt x="1974097" y="2855"/>
                    </a:lnTo>
                    <a:lnTo>
                      <a:pt x="1977596" y="1903"/>
                    </a:lnTo>
                    <a:lnTo>
                      <a:pt x="1981732" y="634"/>
                    </a:lnTo>
                    <a:lnTo>
                      <a:pt x="198555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1600">
                  <a:solidFill>
                    <a:srgbClr val="1C666E"/>
                  </a:solidFill>
                </a:endParaRPr>
              </a:p>
            </p:txBody>
          </p:sp>
        </p:grpSp>
        <p:sp>
          <p:nvSpPr>
            <p:cNvPr id="12" name="MH_Others_1"/>
            <p:cNvSpPr txBox="1"/>
            <p:nvPr>
              <p:custDataLst>
                <p:tags r:id="rId6"/>
              </p:custDataLst>
            </p:nvPr>
          </p:nvSpPr>
          <p:spPr>
            <a:xfrm>
              <a:off x="11233" y="7112"/>
              <a:ext cx="7557" cy="86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400" b="1" smtClean="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客史档案管理</a:t>
              </a:r>
              <a:endParaRPr lang="zh-CN" altLang="en-US" sz="3400" b="1">
                <a:solidFill>
                  <a:schemeClr val="accent1"/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sp>
        <p:nvSpPr>
          <p:cNvPr id="20" name="文本框 20"/>
          <p:cNvSpPr txBox="1"/>
          <p:nvPr/>
        </p:nvSpPr>
        <p:spPr>
          <a:xfrm>
            <a:off x="4657467" y="543560"/>
            <a:ext cx="756063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r>
              <a:rPr lang="zh-CN" altLang="en-US" sz="3200" b="1" noProof="1" smtClean="0">
                <a:solidFill>
                  <a:srgbClr val="00B05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项目八</a:t>
            </a:r>
            <a:r>
              <a:rPr lang="en-US" sz="3200" b="1" noProof="1" smtClean="0">
                <a:solidFill>
                  <a:srgbClr val="00B05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    </a:t>
            </a:r>
            <a:r>
              <a:rPr lang="zh-CN" altLang="en-US" sz="3200" b="1" noProof="1" smtClean="0">
                <a:solidFill>
                  <a:srgbClr val="00B05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客户关系管理</a:t>
            </a:r>
            <a:endParaRPr sz="3200" b="1" noProof="1">
              <a:solidFill>
                <a:srgbClr val="00B050"/>
              </a:solidFill>
              <a:effectLst>
                <a:reflection blurRad="6350" stA="28000" endPos="25000" dist="60007" dir="5400000" sy="-100000" algn="bl" rotWithShape="0"/>
              </a:effectLst>
              <a:latin typeface="微软雅黑" pitchFamily="34" charset="-122"/>
              <a:ea typeface="微软雅黑" pitchFamily="34" charset="-122"/>
              <a:sym typeface="+mn-ea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6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56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椭圆 3"/>
          <p:cNvSpPr/>
          <p:nvPr/>
        </p:nvSpPr>
        <p:spPr>
          <a:xfrm>
            <a:off x="0" y="1434353"/>
            <a:ext cx="6974541" cy="5423647"/>
          </a:xfrm>
          <a:custGeom>
            <a:rect l="l" t="t" r="r" b="b"/>
            <a:pathLst>
              <a:path w="1981200" h="1981200">
                <a:moveTo>
                  <a:pt x="0" y="0"/>
                </a:moveTo>
                <a:cubicBezTo>
                  <a:pt x="1094187" y="0"/>
                  <a:pt x="1981200" y="887013"/>
                  <a:pt x="1981200" y="1981200"/>
                </a:cubicBezTo>
                <a:lnTo>
                  <a:pt x="0" y="1981200"/>
                </a:lnTo>
                <a:close/>
              </a:path>
            </a:pathLst>
          </a:custGeom>
          <a:solidFill>
            <a:srgbClr val="0070C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1234440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790" y="2030653"/>
            <a:ext cx="7275385" cy="4839296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15858" y="2072715"/>
            <a:ext cx="6053735" cy="265239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知识目标 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</a:t>
            </a:r>
          </a:p>
          <a:p>
            <a:pPr>
              <a:lnSpc>
                <a:spcPct val="130000"/>
              </a:lnSpc>
              <a:defRPr/>
            </a:pPr>
            <a:r>
              <a:rPr lang="zh-CN" altLang="en-US" sz="2000">
                <a:latin typeface="微软雅黑" pitchFamily="34" charset="-122"/>
                <a:ea typeface="微软雅黑" pitchFamily="34" charset="-122"/>
              </a:rPr>
              <a:t>★ </a:t>
            </a: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掌握与客人维持良好关系的基本方法。</a:t>
            </a:r>
          </a:p>
          <a:p>
            <a:pPr>
              <a:lnSpc>
                <a:spcPct val="130000"/>
              </a:lnSpc>
              <a:defRPr/>
            </a:pP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★ 熟悉大堂副理的岗位职责和工作内容。</a:t>
            </a:r>
          </a:p>
          <a:p>
            <a:pPr>
              <a:lnSpc>
                <a:spcPct val="130000"/>
              </a:lnSpc>
              <a:defRPr/>
            </a:pP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★ 掌握处理投诉的原则和基本流程。</a:t>
            </a:r>
          </a:p>
          <a:p>
            <a:pPr>
              <a:lnSpc>
                <a:spcPct val="130000"/>
              </a:lnSpc>
              <a:defRPr/>
            </a:pP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★ 了解常见的投诉类型及其处理方法。</a:t>
            </a:r>
          </a:p>
          <a:p>
            <a:pPr>
              <a:lnSpc>
                <a:spcPct val="130000"/>
              </a:lnSpc>
              <a:defRPr/>
            </a:pP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★ 熟悉客史档案的内容和管理方法。</a:t>
            </a:r>
          </a:p>
        </p:txBody>
      </p:sp>
      <p:sp>
        <p:nvSpPr>
          <p:cNvPr id="6" name="椭圆 3"/>
          <p:cNvSpPr/>
          <p:nvPr/>
        </p:nvSpPr>
        <p:spPr>
          <a:xfrm flipH="1" flipV="1">
            <a:off x="10212000" y="0"/>
            <a:ext cx="1980000" cy="1980000"/>
          </a:xfrm>
          <a:custGeom>
            <a:rect l="l" t="t" r="r" b="b"/>
            <a:pathLst>
              <a:path w="1981200" h="1981200">
                <a:moveTo>
                  <a:pt x="0" y="0"/>
                </a:moveTo>
                <a:cubicBezTo>
                  <a:pt x="1094187" y="0"/>
                  <a:pt x="1981200" y="887013"/>
                  <a:pt x="1981200" y="1981200"/>
                </a:cubicBezTo>
                <a:lnTo>
                  <a:pt x="0" y="1981200"/>
                </a:lnTo>
                <a:close/>
              </a:path>
            </a:pathLst>
          </a:custGeom>
          <a:solidFill>
            <a:srgbClr val="0070C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1234440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0188742" y="314707"/>
            <a:ext cx="2003258" cy="8506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smtClean="0">
                <a:solidFill>
                  <a:srgbClr val="0070C0"/>
                </a:solidFill>
                <a:latin typeface="微软雅黑" pitchFamily="34" charset="-122"/>
                <a:ea typeface="微软雅黑" pitchFamily="34" charset="-122"/>
              </a:rPr>
              <a:t>学习目标 </a:t>
            </a:r>
            <a:r>
              <a:rPr lang="en-US" altLang="zh-CN" sz="2800" b="1" smtClean="0">
                <a:solidFill>
                  <a:srgbClr val="0070C0"/>
                </a:solidFill>
                <a:latin typeface="微软雅黑" pitchFamily="34" charset="-122"/>
                <a:ea typeface="微软雅黑" pitchFamily="34" charset="-122"/>
              </a:rPr>
              <a:t> </a:t>
            </a:r>
          </a:p>
          <a:p>
            <a:pPr marL="0" marR="0" lvl="0" indent="0" algn="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LEARNING 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GOAL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5087690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-26988" y="2346325"/>
            <a:ext cx="5186363" cy="1655763"/>
          </a:xfrm>
          <a:prstGeom prst="rect">
            <a:avLst/>
          </a:prstGeom>
          <a:solidFill>
            <a:srgbClr val="FFFFFF">
              <a:alpha val="2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1234440" eaLnBrk="1" fontAlgn="auto" hangingPunct="1">
              <a:defRPr/>
            </a:pPr>
            <a:endParaRPr lang="zh-CN" altLang="en-US" noProof="1">
              <a:solidFill>
                <a:schemeClr val="tx1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5303838" y="2346325"/>
            <a:ext cx="287337" cy="16557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  <p:sp>
        <p:nvSpPr>
          <p:cNvPr id="11268" name="TextBox 3"/>
          <p:cNvSpPr txBox="1">
            <a:spLocks noChangeArrowheads="1"/>
          </p:cNvSpPr>
          <p:nvPr/>
        </p:nvSpPr>
        <p:spPr bwMode="auto">
          <a:xfrm>
            <a:off x="549653" y="2841625"/>
            <a:ext cx="1569660" cy="6463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hangingPunct="1"/>
            <a:r>
              <a:rPr lang="zh-CN" altLang="en-US" sz="3600" b="1" smtClean="0">
                <a:solidFill>
                  <a:srgbClr val="00B050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endParaRPr lang="zh-CN" altLang="en-US" sz="3600" b="1">
              <a:solidFill>
                <a:srgbClr val="00B05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" name="文本占位符 3"/>
          <p:cNvSpPr txBox="1">
            <a:spLocks noChangeArrowheads="1"/>
          </p:cNvSpPr>
          <p:nvPr/>
        </p:nvSpPr>
        <p:spPr bwMode="auto">
          <a:xfrm>
            <a:off x="5807075" y="2406650"/>
            <a:ext cx="4851400" cy="803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zh-CN" altLang="en-US" sz="4000" b="1" smtClean="0">
                <a:solidFill>
                  <a:srgbClr val="00B050"/>
                </a:solidFill>
                <a:latin typeface="微软雅黑" pitchFamily="34" charset="-122"/>
                <a:ea typeface="微软雅黑" pitchFamily="34" charset="-122"/>
              </a:rPr>
              <a:t>建立良好的宾客关系</a:t>
            </a:r>
          </a:p>
        </p:txBody>
      </p:sp>
      <p:sp>
        <p:nvSpPr>
          <p:cNvPr id="7" name="矩形 6"/>
          <p:cNvSpPr/>
          <p:nvPr/>
        </p:nvSpPr>
        <p:spPr>
          <a:xfrm>
            <a:off x="5807075" y="3403600"/>
            <a:ext cx="4538663" cy="22225"/>
          </a:xfrm>
          <a:prstGeom prst="rect">
            <a:avLst/>
          </a:prstGeom>
          <a:ln>
            <a:solidFill>
              <a:srgbClr val="92D050"/>
            </a:solidFill>
          </a:ln>
          <a:effec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en-US" noProof="1"/>
          </a:p>
        </p:txBody>
      </p:sp>
      <p:pic>
        <p:nvPicPr>
          <p:cNvPr id="19458" name="Picture 2" descr="E:\写作\可直接用的样式\可直接用的样式\PPT素材\4kl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713305" y="1556844"/>
            <a:ext cx="2016168" cy="351464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4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文本框 250"/>
          <p:cNvSpPr txBox="1">
            <a:spLocks noChangeArrowheads="1"/>
          </p:cNvSpPr>
          <p:nvPr/>
        </p:nvSpPr>
        <p:spPr bwMode="auto">
          <a:xfrm>
            <a:off x="1417197" y="166688"/>
            <a:ext cx="4708340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建立良好的宾客关系</a:t>
            </a:r>
          </a:p>
        </p:txBody>
      </p:sp>
      <p:sp>
        <p:nvSpPr>
          <p:cNvPr id="12291" name="文本框 250"/>
          <p:cNvSpPr txBox="1">
            <a:spLocks noChangeArrowheads="1"/>
          </p:cNvSpPr>
          <p:nvPr/>
        </p:nvSpPr>
        <p:spPr bwMode="auto">
          <a:xfrm>
            <a:off x="1293552" y="976313"/>
            <a:ext cx="1851789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前厅小剧场</a:t>
            </a:r>
            <a:endParaRPr lang="zh-CN" altLang="zh-CN" sz="2600" b="1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2292" name="组合 10"/>
          <p:cNvGrpSpPr/>
          <p:nvPr/>
        </p:nvGrpSpPr>
        <p:grpSpPr>
          <a:xfrm>
            <a:off x="1345134" y="1999761"/>
            <a:ext cx="9576855" cy="4032488"/>
            <a:chOff x="867" y="2343"/>
            <a:chExt cx="12572" cy="6349"/>
          </a:xfrm>
        </p:grpSpPr>
        <p:sp>
          <p:nvSpPr>
            <p:cNvPr id="7" name="圆角矩形 6"/>
            <p:cNvSpPr/>
            <p:nvPr/>
          </p:nvSpPr>
          <p:spPr bwMode="auto">
            <a:xfrm>
              <a:off x="867" y="2343"/>
              <a:ext cx="12473" cy="6349"/>
            </a:xfrm>
            <a:prstGeom prst="roundRect">
              <a:avLst/>
            </a:prstGeom>
            <a:solidFill>
              <a:srgbClr val="FEFEFC"/>
            </a:solidFill>
            <a:ln w="19050" cap="flat" cmpd="sng" algn="ctr">
              <a:solidFill>
                <a:srgbClr val="7F7F7F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12294" name="文本框 7"/>
            <p:cNvSpPr txBox="1">
              <a:spLocks noChangeArrowheads="1"/>
            </p:cNvSpPr>
            <p:nvPr/>
          </p:nvSpPr>
          <p:spPr bwMode="auto">
            <a:xfrm>
              <a:off x="962" y="2696"/>
              <a:ext cx="12477" cy="518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30000"/>
                </a:lnSpc>
              </a:pPr>
              <a:r>
                <a:rPr lang="zh-CN" altLang="en-US" sz="2000" b="1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丢失的衣架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一天下午，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1301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号房的张先生来到前厅收银处结账，结账时收银员接到楼层服务台的报告称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1301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号房少了两个高档衣架。收银员小刘立即微笑对张先生说：“张先生，您的房间里少了两个衣架。”后面的话还未出口，客人便立刻否认是自己带走了衣架。小刘马上意识到客人可能有问题，便请客人稍等一下，自己立即前去通知了大堂副理。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大堂副理立刻到收银处找到张先生，并请张先生来到了大厅一处人少、僻静的地方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</a:t>
              </a:r>
              <a:r>
                <a:rPr lang="en-US" altLang="zh-CN" sz="2000" smtClean="0">
                  <a:solidFill>
                    <a:srgbClr val="595959"/>
                  </a:solidFill>
                  <a:latin typeface="宋体" panose="02010600030101010101" pitchFamily="2" charset="-122"/>
                </a:rPr>
                <a:t>…………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（详见教材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160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页）</a:t>
              </a:r>
              <a:endParaRPr lang="en-US" altLang="zh-CN" sz="200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6503703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一、建立良好的宾客关系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、正确认识客人</a:t>
            </a:r>
            <a:endParaRPr lang="zh-CN" altLang="zh-CN" sz="24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4708340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建立良好的宾客关系</a:t>
            </a:r>
          </a:p>
        </p:txBody>
      </p:sp>
      <p:sp>
        <p:nvSpPr>
          <p:cNvPr id="8" name="文本框 3"/>
          <p:cNvSpPr txBox="1"/>
          <p:nvPr/>
        </p:nvSpPr>
        <p:spPr>
          <a:xfrm>
            <a:off x="1415021" y="2250377"/>
            <a:ext cx="4392613" cy="52322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800" b="1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800" b="1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）客人需要理解和尊重</a:t>
            </a:r>
            <a:endParaRPr lang="zh-CN" altLang="en-US" sz="28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1415021" y="2186877"/>
            <a:ext cx="439261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1415021" y="2840084"/>
            <a:ext cx="439261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0"/>
          <p:cNvSpPr/>
          <p:nvPr/>
        </p:nvSpPr>
        <p:spPr>
          <a:xfrm>
            <a:off x="1343584" y="3128116"/>
            <a:ext cx="4535487" cy="249299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n"/>
              <a:defRPr/>
            </a:pP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服务人员要认识到客人也是人，而不是酒店达到挣钱目的的“工具”，因此客人需要得到充分的理解和尊重。</a:t>
            </a:r>
            <a:endParaRPr lang="en-US" altLang="zh-CN" sz="2000" kern="1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n"/>
              <a:defRPr/>
            </a:pP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服务人员对客人不能苛求，不能要求所有的客人都是完美无缺的，应该对客人抱有宽容的态度。</a:t>
            </a:r>
            <a:endParaRPr lang="zh-CN" altLang="en-US" sz="2000" kern="10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12" name="文本框 3"/>
          <p:cNvSpPr txBox="1"/>
          <p:nvPr/>
        </p:nvSpPr>
        <p:spPr>
          <a:xfrm>
            <a:off x="6601383" y="2212277"/>
            <a:ext cx="4392612" cy="52322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800" b="1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800" b="1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）客人是服务的对象</a:t>
            </a:r>
          </a:p>
        </p:txBody>
      </p:sp>
      <p:cxnSp>
        <p:nvCxnSpPr>
          <p:cNvPr id="13" name="直接连接符 12"/>
          <p:cNvCxnSpPr/>
          <p:nvPr/>
        </p:nvCxnSpPr>
        <p:spPr>
          <a:xfrm>
            <a:off x="6601383" y="2148777"/>
            <a:ext cx="4392612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6601383" y="2840084"/>
            <a:ext cx="4392612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/>
        </p:nvSpPr>
        <p:spPr>
          <a:xfrm>
            <a:off x="6601383" y="3128116"/>
            <a:ext cx="4392612" cy="28931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n"/>
              <a:defRPr/>
            </a:pP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客人是酒店服务的对象，不是服务人员评头论足、强辩说理、教育改造的对象。</a:t>
            </a:r>
            <a:endParaRPr lang="en-US" altLang="zh-CN" sz="2000" kern="1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n"/>
              <a:defRPr/>
            </a:pP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客人也不是服务人员说理和教育改造的对象。服务人员要做的是用礼貌的方式避免冲突，平和地解决问题。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7734810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一、建立良好的宾客关系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．掌握与客人沟通的技巧</a:t>
            </a:r>
            <a:endParaRPr lang="zh-CN" altLang="zh-CN" sz="24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4708340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建立良好的宾客关系</a:t>
            </a:r>
          </a:p>
        </p:txBody>
      </p:sp>
      <p:sp>
        <p:nvSpPr>
          <p:cNvPr id="16" name="流程图: 数据 15"/>
          <p:cNvSpPr/>
          <p:nvPr/>
        </p:nvSpPr>
        <p:spPr>
          <a:xfrm rot="16200000" flipH="1">
            <a:off x="832521" y="2587060"/>
            <a:ext cx="504055" cy="198774"/>
          </a:xfrm>
          <a:prstGeom prst="flowChartInputOutpu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17" name="圆角矩形 16"/>
          <p:cNvSpPr/>
          <p:nvPr/>
        </p:nvSpPr>
        <p:spPr>
          <a:xfrm>
            <a:off x="1128475" y="2276904"/>
            <a:ext cx="10297650" cy="3888432"/>
          </a:xfrm>
          <a:prstGeom prst="roundRect">
            <a:avLst>
              <a:gd name="adj" fmla="val 6769"/>
            </a:avLst>
          </a:prstGeom>
          <a:solidFill>
            <a:schemeClr val="accent5">
              <a:lumMod val="60000"/>
              <a:lumOff val="4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18" name="文本框 12"/>
          <p:cNvSpPr txBox="1"/>
          <p:nvPr/>
        </p:nvSpPr>
        <p:spPr>
          <a:xfrm>
            <a:off x="1395810" y="2708940"/>
            <a:ext cx="5277919" cy="2973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</a:t>
            </a:r>
            <a:r>
              <a:rPr lang="zh-CN" altLang="en-US" sz="2400" smtClean="0">
                <a:solidFill>
                  <a:srgbClr val="5F5E5C"/>
                </a:solidFill>
                <a:latin typeface="微软雅黑" pitchFamily="34" charset="-122"/>
                <a:ea typeface="微软雅黑" pitchFamily="34" charset="-122"/>
              </a:rPr>
              <a:t>重视对客人的“心理服务”；</a:t>
            </a:r>
            <a:endParaRPr lang="en-US" altLang="zh-CN" sz="2400" smtClean="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</a:t>
            </a:r>
            <a:r>
              <a:rPr lang="zh-CN" altLang="en-US" sz="2400" smtClean="0">
                <a:solidFill>
                  <a:srgbClr val="5F5E5C"/>
                </a:solidFill>
                <a:latin typeface="微软雅黑" pitchFamily="34" charset="-122"/>
                <a:ea typeface="微软雅黑" pitchFamily="34" charset="-122"/>
              </a:rPr>
              <a:t>谦恭有礼，善解人意；</a:t>
            </a:r>
            <a:endParaRPr lang="en-US" altLang="zh-CN" sz="2400" smtClean="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</a:t>
            </a:r>
            <a:r>
              <a:rPr lang="zh-CN" altLang="en-US" sz="2400" smtClean="0">
                <a:solidFill>
                  <a:srgbClr val="5F5E5C"/>
                </a:solidFill>
                <a:latin typeface="微软雅黑" pitchFamily="34" charset="-122"/>
                <a:ea typeface="微软雅黑" pitchFamily="34" charset="-122"/>
              </a:rPr>
              <a:t>投其所好，避其所忌；</a:t>
            </a:r>
            <a:endParaRPr lang="en-US" altLang="zh-CN" sz="2400" smtClean="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4</a:t>
            </a:r>
            <a:r>
              <a:rPr lang="zh-CN" altLang="en-US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</a:t>
            </a:r>
            <a:r>
              <a:rPr lang="zh-CN" altLang="en-US" sz="2400" smtClean="0">
                <a:solidFill>
                  <a:srgbClr val="5F5E5C"/>
                </a:solidFill>
                <a:latin typeface="微软雅黑" pitchFamily="34" charset="-122"/>
                <a:ea typeface="微软雅黑" pitchFamily="34" charset="-122"/>
              </a:rPr>
              <a:t>注意语言表达艺术</a:t>
            </a:r>
            <a:endParaRPr lang="en-US" altLang="zh-CN" sz="2400" smtClean="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400" smtClean="0">
                <a:solidFill>
                  <a:srgbClr val="5F5E5C"/>
                </a:solidFill>
                <a:latin typeface="微软雅黑" pitchFamily="34" charset="-122"/>
                <a:ea typeface="微软雅黑" pitchFamily="34" charset="-122"/>
              </a:rPr>
              <a:t>   </a:t>
            </a:r>
            <a:r>
              <a:rPr lang="en-US" altLang="zh-CN" sz="2400" smtClean="0">
                <a:solidFill>
                  <a:srgbClr val="5F5E5C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en-US" sz="2400" smtClean="0">
                <a:solidFill>
                  <a:srgbClr val="5F5E5C"/>
                </a:solidFill>
                <a:latin typeface="微软雅黑" pitchFamily="34" charset="-122"/>
                <a:ea typeface="微软雅黑" pitchFamily="34" charset="-122"/>
              </a:rPr>
              <a:t>反话正说</a:t>
            </a:r>
            <a:endParaRPr lang="en-US" altLang="zh-CN" sz="2400" smtClean="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en-US" altLang="zh-CN" sz="2400" smtClean="0">
                <a:solidFill>
                  <a:srgbClr val="5F5E5C"/>
                </a:solidFill>
                <a:latin typeface="微软雅黑" pitchFamily="34" charset="-122"/>
                <a:ea typeface="微软雅黑" pitchFamily="34" charset="-122"/>
              </a:rPr>
              <a:t>    </a:t>
            </a:r>
            <a:r>
              <a:rPr lang="zh-CN" altLang="en-US" sz="2400" smtClean="0">
                <a:solidFill>
                  <a:srgbClr val="5F5E5C"/>
                </a:solidFill>
                <a:latin typeface="微软雅黑" pitchFamily="34" charset="-122"/>
                <a:ea typeface="微软雅黑" pitchFamily="34" charset="-122"/>
              </a:rPr>
              <a:t>不否定客人</a:t>
            </a:r>
          </a:p>
        </p:txBody>
      </p:sp>
      <p:pic>
        <p:nvPicPr>
          <p:cNvPr id="215043" name="Picture 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385611" y="2708940"/>
            <a:ext cx="4480162" cy="3051781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15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594801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二、大堂副理业务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．大堂副理简介</a:t>
            </a:r>
            <a:endParaRPr lang="zh-CN" altLang="zh-CN" sz="24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4708340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建立良好的宾客关系</a:t>
            </a:r>
          </a:p>
        </p:txBody>
      </p:sp>
      <p:sp>
        <p:nvSpPr>
          <p:cNvPr id="8" name="剪去单角的矩形 7"/>
          <p:cNvSpPr/>
          <p:nvPr/>
        </p:nvSpPr>
        <p:spPr>
          <a:xfrm>
            <a:off x="1273185" y="2060886"/>
            <a:ext cx="9567101" cy="3888432"/>
          </a:xfrm>
          <a:prstGeom prst="snip1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9" name="矩形 8"/>
          <p:cNvSpPr/>
          <p:nvPr/>
        </p:nvSpPr>
        <p:spPr>
          <a:xfrm>
            <a:off x="1489203" y="2367977"/>
            <a:ext cx="5112426" cy="329320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       </a:t>
            </a:r>
            <a:r>
              <a:rPr lang="zh-CN" altLang="en-US" sz="2000" b="1" kern="100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大堂副理</a:t>
            </a: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是酒店总经理的代表，也是维系酒店与客人之间关系的重要岗位。</a:t>
            </a:r>
            <a:endParaRPr lang="en-US" altLang="zh-CN" sz="2000" kern="1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2000" b="1" kern="100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    对外</a:t>
            </a: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，大堂副理主要负责平衡和协调酒店各部门与客人的关系，处理日常的客人投诉等工作。</a:t>
            </a:r>
            <a:endParaRPr lang="en-US" altLang="zh-CN" sz="2000" kern="1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2000" b="1" kern="100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    对内</a:t>
            </a:r>
            <a:r>
              <a:rPr lang="zh-CN" altLang="en-US" sz="2000" kern="1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，大堂副理要负责监督和维护大堂的正常经营和秩序，协助前厅部经理管辖前厅部各岗位员工的工作，并作出指导。</a:t>
            </a:r>
            <a:endParaRPr lang="en-US" altLang="zh-CN" sz="2000" kern="1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216066" name="Picture 2" descr="7c43d43afa8b4aabbae1b07430fbc9bd_th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745641" y="2636934"/>
            <a:ext cx="3673225" cy="2448204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矩形 11"/>
          <p:cNvSpPr/>
          <p:nvPr/>
        </p:nvSpPr>
        <p:spPr>
          <a:xfrm>
            <a:off x="7041606" y="5294289"/>
            <a:ext cx="3081293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某酒店大堂副理办公区域</a:t>
            </a:r>
            <a:endParaRPr lang="zh-CN" altLang="en-US" sz="2000"/>
          </a:p>
        </p:txBody>
      </p:sp>
    </p:spTree>
  </p:cSld>
  <p:clrMapOvr>
    <a:masterClrMapping/>
  </p:clrMapOvr>
  <p:transition spd="med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6518131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二、大堂副理业务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．大堂副理的工作职责</a:t>
            </a:r>
            <a:endParaRPr lang="zh-CN" altLang="zh-CN" sz="24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4708340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建立良好的宾客关系</a:t>
            </a: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7150325" y="3517074"/>
            <a:ext cx="846138" cy="219075"/>
          </a:xfrm>
          <a:custGeom>
            <a:gdLst>
              <a:gd name="connsiteX0" fmla="*/ 0 w 1190172"/>
              <a:gd name="connsiteY0" fmla="*/ 217715 h 217715"/>
              <a:gd name="connsiteX1" fmla="*/ 159657 w 1190172"/>
              <a:gd name="connsiteY1" fmla="*/ 0 h 217715"/>
              <a:gd name="connsiteX2" fmla="*/ 1190172 w 1190172"/>
              <a:gd name="connsiteY2" fmla="*/ 0 h 217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90172" h="217715">
                <a:moveTo>
                  <a:pt x="0" y="217715"/>
                </a:moveTo>
                <a:lnTo>
                  <a:pt x="159657" y="0"/>
                </a:lnTo>
                <a:lnTo>
                  <a:pt x="1190172" y="0"/>
                </a:lnTo>
              </a:path>
            </a:pathLst>
          </a:custGeom>
          <a:noFill/>
          <a:ln w="12700" cap="flat" cmpd="sng" algn="ctr">
            <a:solidFill>
              <a:srgbClr val="6A9838"/>
            </a:solidFill>
            <a:prstDash val="solid"/>
            <a:miter lim="800000"/>
            <a:tailEnd type="oval"/>
          </a:ln>
          <a:effectLst/>
        </p:spPr>
        <p:txBody>
          <a:bodyPr anchor="ctr">
            <a:normAutofit fontScale="52500" lnSpcReduction="20000"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>
              <a:solidFill>
                <a:srgbClr val="FFFFFF"/>
              </a:solidFill>
              <a:sym typeface="Arial" pitchFamily="34" charset="0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flipH="1">
            <a:off x="4349975" y="3517074"/>
            <a:ext cx="846138" cy="219075"/>
          </a:xfrm>
          <a:custGeom>
            <a:gdLst>
              <a:gd name="connsiteX0" fmla="*/ 0 w 1190172"/>
              <a:gd name="connsiteY0" fmla="*/ 217715 h 217715"/>
              <a:gd name="connsiteX1" fmla="*/ 159657 w 1190172"/>
              <a:gd name="connsiteY1" fmla="*/ 0 h 217715"/>
              <a:gd name="connsiteX2" fmla="*/ 1190172 w 1190172"/>
              <a:gd name="connsiteY2" fmla="*/ 0 h 217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90172" h="217715">
                <a:moveTo>
                  <a:pt x="0" y="217715"/>
                </a:moveTo>
                <a:lnTo>
                  <a:pt x="159657" y="0"/>
                </a:lnTo>
                <a:lnTo>
                  <a:pt x="1190172" y="0"/>
                </a:lnTo>
              </a:path>
            </a:pathLst>
          </a:custGeom>
          <a:noFill/>
          <a:ln w="12700" cap="flat" cmpd="sng" algn="ctr">
            <a:solidFill>
              <a:srgbClr val="6A9838"/>
            </a:solidFill>
            <a:prstDash val="solid"/>
            <a:miter lim="800000"/>
            <a:tailEnd type="oval"/>
          </a:ln>
          <a:effectLst/>
        </p:spPr>
        <p:txBody>
          <a:bodyPr anchor="ctr">
            <a:normAutofit fontScale="52500" lnSpcReduction="20000"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fontAlgn="auto" hangingPunct="1">
              <a:defRPr/>
            </a:pPr>
            <a:endParaRPr lang="zh-CN" altLang="en-US" noProof="1">
              <a:solidFill>
                <a:srgbClr val="FFFFFF"/>
              </a:solidFill>
              <a:sym typeface="Arial" pitchFamily="34" charset="0"/>
            </a:endParaRPr>
          </a:p>
        </p:txBody>
      </p:sp>
      <p:sp>
        <p:nvSpPr>
          <p:cNvPr id="13" name="任意多边形 12"/>
          <p:cNvSpPr/>
          <p:nvPr>
            <p:custDataLst>
              <p:tags r:id="rId4"/>
            </p:custDataLst>
          </p:nvPr>
        </p:nvSpPr>
        <p:spPr>
          <a:xfrm flipH="1" flipV="1">
            <a:off x="4740500" y="4909312"/>
            <a:ext cx="844550" cy="217487"/>
          </a:xfrm>
          <a:custGeom>
            <a:gdLst>
              <a:gd name="connsiteX0" fmla="*/ 0 w 1190172"/>
              <a:gd name="connsiteY0" fmla="*/ 217715 h 217715"/>
              <a:gd name="connsiteX1" fmla="*/ 159657 w 1190172"/>
              <a:gd name="connsiteY1" fmla="*/ 0 h 217715"/>
              <a:gd name="connsiteX2" fmla="*/ 1190172 w 1190172"/>
              <a:gd name="connsiteY2" fmla="*/ 0 h 217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90172" h="217715">
                <a:moveTo>
                  <a:pt x="0" y="217715"/>
                </a:moveTo>
                <a:lnTo>
                  <a:pt x="159657" y="0"/>
                </a:lnTo>
                <a:lnTo>
                  <a:pt x="1190172" y="0"/>
                </a:lnTo>
              </a:path>
            </a:pathLst>
          </a:custGeom>
          <a:noFill/>
          <a:ln w="12700" cap="flat" cmpd="sng" algn="ctr">
            <a:solidFill>
              <a:srgbClr val="6A9838"/>
            </a:solidFill>
            <a:prstDash val="solid"/>
            <a:miter lim="800000"/>
            <a:tailEnd type="oval"/>
          </a:ln>
          <a:effectLst/>
        </p:spPr>
        <p:txBody>
          <a:bodyPr anchor="ctr">
            <a:normAutofit fontScale="52500" lnSpcReduction="20000"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fontAlgn="auto" hangingPunct="1">
              <a:defRPr/>
            </a:pPr>
            <a:endParaRPr lang="zh-CN" altLang="en-US" noProof="1">
              <a:solidFill>
                <a:srgbClr val="FFFFFF"/>
              </a:solidFill>
              <a:sym typeface="Arial" pitchFamily="34" charset="0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6775675" y="4909312"/>
            <a:ext cx="844550" cy="217487"/>
          </a:xfrm>
          <a:custGeom>
            <a:gdLst>
              <a:gd name="connsiteX0" fmla="*/ 0 w 1190172"/>
              <a:gd name="connsiteY0" fmla="*/ 217715 h 217715"/>
              <a:gd name="connsiteX1" fmla="*/ 159657 w 1190172"/>
              <a:gd name="connsiteY1" fmla="*/ 0 h 217715"/>
              <a:gd name="connsiteX2" fmla="*/ 1190172 w 1190172"/>
              <a:gd name="connsiteY2" fmla="*/ 0 h 217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90172" h="217715">
                <a:moveTo>
                  <a:pt x="0" y="217715"/>
                </a:moveTo>
                <a:lnTo>
                  <a:pt x="159657" y="0"/>
                </a:lnTo>
                <a:lnTo>
                  <a:pt x="1190172" y="0"/>
                </a:lnTo>
              </a:path>
            </a:pathLst>
          </a:custGeom>
          <a:noFill/>
          <a:ln w="12700" cap="flat" cmpd="sng" algn="ctr">
            <a:solidFill>
              <a:srgbClr val="6A9838"/>
            </a:solidFill>
            <a:prstDash val="solid"/>
            <a:miter lim="800000"/>
            <a:tailEnd type="oval"/>
          </a:ln>
          <a:effectLst/>
        </p:spPr>
        <p:txBody>
          <a:bodyPr anchor="ctr">
            <a:normAutofit fontScale="52500" lnSpcReduction="20000"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auto" hangingPunct="1">
              <a:defRPr/>
            </a:pPr>
            <a:endParaRPr lang="zh-CN" altLang="en-US" noProof="1">
              <a:solidFill>
                <a:srgbClr val="FFFFFF"/>
              </a:solidFill>
              <a:sym typeface="Arial" pitchFamily="34" charset="0"/>
            </a:endParaRPr>
          </a:p>
        </p:txBody>
      </p:sp>
      <p:cxnSp>
        <p:nvCxnSpPr>
          <p:cNvPr id="15" name="直接连接符 84"/>
          <p:cNvCxnSpPr>
            <a:cxnSpLocks noChangeShapeType="1"/>
          </p:cNvCxnSpPr>
          <p:nvPr>
            <p:custDataLst>
              <p:tags r:id="rId6"/>
            </p:custDataLst>
          </p:nvPr>
        </p:nvCxnSpPr>
        <p:spPr bwMode="auto">
          <a:xfrm flipH="1" flipV="1">
            <a:off x="6167663" y="2739199"/>
            <a:ext cx="0" cy="377825"/>
          </a:xfrm>
          <a:prstGeom prst="line">
            <a:avLst/>
          </a:prstGeom>
          <a:noFill/>
          <a:ln w="6350">
            <a:solidFill>
              <a:srgbClr val="6A9838"/>
            </a:solidFill>
            <a:miter lim="800000"/>
            <a:tailEnd type="oval" w="med" len="med"/>
          </a:ln>
        </p:spPr>
      </p:cxnSp>
      <p:sp>
        <p:nvSpPr>
          <p:cNvPr id="16" name="任意多边形 10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-4440000">
            <a:off x="4915126" y="3620261"/>
            <a:ext cx="933450" cy="479425"/>
          </a:xfrm>
          <a:custGeom>
            <a:gdLst>
              <a:gd name="T0" fmla="*/ 449896 w 933102"/>
              <a:gd name="T1" fmla="*/ 0 h 478711"/>
              <a:gd name="T2" fmla="*/ 914032 w 933102"/>
              <a:gd name="T3" fmla="*/ 96880 h 478711"/>
              <a:gd name="T4" fmla="*/ 933798 w 933102"/>
              <a:gd name="T5" fmla="*/ 107176 h 478711"/>
              <a:gd name="T6" fmla="*/ 740974 w 933102"/>
              <a:gd name="T7" fmla="*/ 480140 h 478711"/>
              <a:gd name="T8" fmla="*/ 737881 w 933102"/>
              <a:gd name="T9" fmla="*/ 478457 h 478711"/>
              <a:gd name="T10" fmla="*/ 449896 w 933102"/>
              <a:gd name="T11" fmla="*/ 420186 h 478711"/>
              <a:gd name="T12" fmla="*/ 300788 w 933102"/>
              <a:gd name="T13" fmla="*/ 435250 h 478711"/>
              <a:gd name="T14" fmla="*/ 195074 w 933102"/>
              <a:gd name="T15" fmla="*/ 468139 h 478711"/>
              <a:gd name="T16" fmla="*/ 0 w 933102"/>
              <a:gd name="T17" fmla="*/ 90822 h 478711"/>
              <a:gd name="T18" fmla="*/ 105213 w 933102"/>
              <a:gd name="T19" fmla="*/ 52228 h 478711"/>
              <a:gd name="T20" fmla="*/ 449896 w 933102"/>
              <a:gd name="T21" fmla="*/ 0 h 47871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933102" h="478710">
                <a:moveTo>
                  <a:pt x="449560" y="0"/>
                </a:moveTo>
                <a:cubicBezTo>
                  <a:pt x="614477" y="0"/>
                  <a:pt x="771344" y="34467"/>
                  <a:pt x="913350" y="96592"/>
                </a:cubicBezTo>
                <a:lnTo>
                  <a:pt x="933102" y="106857"/>
                </a:lnTo>
                <a:lnTo>
                  <a:pt x="740422" y="478711"/>
                </a:lnTo>
                <a:lnTo>
                  <a:pt x="737331" y="477033"/>
                </a:lnTo>
                <a:cubicBezTo>
                  <a:pt x="648882" y="439623"/>
                  <a:pt x="551637" y="418935"/>
                  <a:pt x="449560" y="418935"/>
                </a:cubicBezTo>
                <a:cubicBezTo>
                  <a:pt x="398522" y="418935"/>
                  <a:pt x="348691" y="424107"/>
                  <a:pt x="300564" y="433955"/>
                </a:cubicBezTo>
                <a:lnTo>
                  <a:pt x="194928" y="466746"/>
                </a:lnTo>
                <a:lnTo>
                  <a:pt x="0" y="90552"/>
                </a:lnTo>
                <a:lnTo>
                  <a:pt x="105135" y="52072"/>
                </a:lnTo>
                <a:cubicBezTo>
                  <a:pt x="213939" y="18231"/>
                  <a:pt x="329621" y="0"/>
                  <a:pt x="449560" y="0"/>
                </a:cubicBezTo>
                <a:close/>
              </a:path>
            </a:pathLst>
          </a:custGeom>
          <a:solidFill>
            <a:srgbClr val="94C600"/>
          </a:solidFill>
          <a:ln w="1270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任意多边形 50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 rot="-120000">
            <a:off x="5680300" y="3023362"/>
            <a:ext cx="931863" cy="477837"/>
          </a:xfrm>
          <a:custGeom>
            <a:gdLst>
              <a:gd name="T0" fmla="*/ 448367 w 933102"/>
              <a:gd name="T1" fmla="*/ 0 h 478711"/>
              <a:gd name="T2" fmla="*/ 910926 w 933102"/>
              <a:gd name="T3" fmla="*/ 96240 h 478711"/>
              <a:gd name="T4" fmla="*/ 930626 w 933102"/>
              <a:gd name="T5" fmla="*/ 106467 h 478711"/>
              <a:gd name="T6" fmla="*/ 738457 w 933102"/>
              <a:gd name="T7" fmla="*/ 476965 h 478711"/>
              <a:gd name="T8" fmla="*/ 735374 w 933102"/>
              <a:gd name="T9" fmla="*/ 475293 h 478711"/>
              <a:gd name="T10" fmla="*/ 448367 w 933102"/>
              <a:gd name="T11" fmla="*/ 417407 h 478711"/>
              <a:gd name="T12" fmla="*/ 299766 w 933102"/>
              <a:gd name="T13" fmla="*/ 432372 h 478711"/>
              <a:gd name="T14" fmla="*/ 194411 w 933102"/>
              <a:gd name="T15" fmla="*/ 465043 h 478711"/>
              <a:gd name="T16" fmla="*/ 0 w 933102"/>
              <a:gd name="T17" fmla="*/ 90222 h 478711"/>
              <a:gd name="T18" fmla="*/ 104856 w 933102"/>
              <a:gd name="T19" fmla="*/ 51882 h 478711"/>
              <a:gd name="T20" fmla="*/ 448367 w 933102"/>
              <a:gd name="T21" fmla="*/ 0 h 47871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933102" h="478710">
                <a:moveTo>
                  <a:pt x="449560" y="0"/>
                </a:moveTo>
                <a:cubicBezTo>
                  <a:pt x="614477" y="0"/>
                  <a:pt x="771344" y="34467"/>
                  <a:pt x="913350" y="96592"/>
                </a:cubicBezTo>
                <a:lnTo>
                  <a:pt x="933102" y="106857"/>
                </a:lnTo>
                <a:lnTo>
                  <a:pt x="740422" y="478711"/>
                </a:lnTo>
                <a:lnTo>
                  <a:pt x="737331" y="477033"/>
                </a:lnTo>
                <a:cubicBezTo>
                  <a:pt x="648882" y="439623"/>
                  <a:pt x="551637" y="418935"/>
                  <a:pt x="449560" y="418935"/>
                </a:cubicBezTo>
                <a:cubicBezTo>
                  <a:pt x="398522" y="418935"/>
                  <a:pt x="348691" y="424107"/>
                  <a:pt x="300564" y="433955"/>
                </a:cubicBezTo>
                <a:lnTo>
                  <a:pt x="194928" y="466746"/>
                </a:lnTo>
                <a:lnTo>
                  <a:pt x="0" y="90552"/>
                </a:lnTo>
                <a:lnTo>
                  <a:pt x="105135" y="52072"/>
                </a:lnTo>
                <a:cubicBezTo>
                  <a:pt x="213939" y="18231"/>
                  <a:pt x="329621" y="0"/>
                  <a:pt x="449560" y="0"/>
                </a:cubicBezTo>
                <a:close/>
              </a:path>
            </a:pathLst>
          </a:custGeom>
          <a:solidFill>
            <a:srgbClr val="94C600"/>
          </a:solidFill>
          <a:ln w="1270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任意多边形 51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 rot="4200000">
            <a:off x="6484369" y="3565493"/>
            <a:ext cx="933450" cy="477838"/>
          </a:xfrm>
          <a:custGeom>
            <a:gdLst>
              <a:gd name="T0" fmla="*/ 449896 w 933102"/>
              <a:gd name="T1" fmla="*/ 0 h 478711"/>
              <a:gd name="T2" fmla="*/ 914032 w 933102"/>
              <a:gd name="T3" fmla="*/ 96240 h 478711"/>
              <a:gd name="T4" fmla="*/ 933798 w 933102"/>
              <a:gd name="T5" fmla="*/ 106467 h 478711"/>
              <a:gd name="T6" fmla="*/ 740974 w 933102"/>
              <a:gd name="T7" fmla="*/ 476967 h 478711"/>
              <a:gd name="T8" fmla="*/ 737881 w 933102"/>
              <a:gd name="T9" fmla="*/ 475295 h 478711"/>
              <a:gd name="T10" fmla="*/ 449896 w 933102"/>
              <a:gd name="T11" fmla="*/ 417408 h 478711"/>
              <a:gd name="T12" fmla="*/ 300788 w 933102"/>
              <a:gd name="T13" fmla="*/ 432374 h 478711"/>
              <a:gd name="T14" fmla="*/ 195074 w 933102"/>
              <a:gd name="T15" fmla="*/ 465045 h 478711"/>
              <a:gd name="T16" fmla="*/ 0 w 933102"/>
              <a:gd name="T17" fmla="*/ 90222 h 478711"/>
              <a:gd name="T18" fmla="*/ 105213 w 933102"/>
              <a:gd name="T19" fmla="*/ 51882 h 478711"/>
              <a:gd name="T20" fmla="*/ 449896 w 933102"/>
              <a:gd name="T21" fmla="*/ 0 h 47871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933102" h="478710">
                <a:moveTo>
                  <a:pt x="449560" y="0"/>
                </a:moveTo>
                <a:cubicBezTo>
                  <a:pt x="614477" y="0"/>
                  <a:pt x="771344" y="34467"/>
                  <a:pt x="913350" y="96592"/>
                </a:cubicBezTo>
                <a:lnTo>
                  <a:pt x="933102" y="106857"/>
                </a:lnTo>
                <a:lnTo>
                  <a:pt x="740422" y="478711"/>
                </a:lnTo>
                <a:lnTo>
                  <a:pt x="737331" y="477033"/>
                </a:lnTo>
                <a:cubicBezTo>
                  <a:pt x="648882" y="439623"/>
                  <a:pt x="551637" y="418935"/>
                  <a:pt x="449560" y="418935"/>
                </a:cubicBezTo>
                <a:cubicBezTo>
                  <a:pt x="398522" y="418935"/>
                  <a:pt x="348691" y="424107"/>
                  <a:pt x="300564" y="433955"/>
                </a:cubicBezTo>
                <a:lnTo>
                  <a:pt x="194928" y="466746"/>
                </a:lnTo>
                <a:lnTo>
                  <a:pt x="0" y="90552"/>
                </a:lnTo>
                <a:lnTo>
                  <a:pt x="105135" y="52072"/>
                </a:lnTo>
                <a:cubicBezTo>
                  <a:pt x="213939" y="18231"/>
                  <a:pt x="329621" y="0"/>
                  <a:pt x="449560" y="0"/>
                </a:cubicBezTo>
                <a:close/>
              </a:path>
            </a:pathLst>
          </a:custGeom>
          <a:solidFill>
            <a:srgbClr val="94C600"/>
          </a:solidFill>
          <a:ln w="1270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任意多边形 52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 rot="8520000">
            <a:off x="6216875" y="4498149"/>
            <a:ext cx="933450" cy="479425"/>
          </a:xfrm>
          <a:custGeom>
            <a:gdLst>
              <a:gd name="T0" fmla="*/ 449896 w 933102"/>
              <a:gd name="T1" fmla="*/ 0 h 478711"/>
              <a:gd name="T2" fmla="*/ 914032 w 933102"/>
              <a:gd name="T3" fmla="*/ 96880 h 478711"/>
              <a:gd name="T4" fmla="*/ 933798 w 933102"/>
              <a:gd name="T5" fmla="*/ 107176 h 478711"/>
              <a:gd name="T6" fmla="*/ 740974 w 933102"/>
              <a:gd name="T7" fmla="*/ 480140 h 478711"/>
              <a:gd name="T8" fmla="*/ 737881 w 933102"/>
              <a:gd name="T9" fmla="*/ 478457 h 478711"/>
              <a:gd name="T10" fmla="*/ 449896 w 933102"/>
              <a:gd name="T11" fmla="*/ 420186 h 478711"/>
              <a:gd name="T12" fmla="*/ 300788 w 933102"/>
              <a:gd name="T13" fmla="*/ 435250 h 478711"/>
              <a:gd name="T14" fmla="*/ 195074 w 933102"/>
              <a:gd name="T15" fmla="*/ 468139 h 478711"/>
              <a:gd name="T16" fmla="*/ 0 w 933102"/>
              <a:gd name="T17" fmla="*/ 90822 h 478711"/>
              <a:gd name="T18" fmla="*/ 105213 w 933102"/>
              <a:gd name="T19" fmla="*/ 52228 h 478711"/>
              <a:gd name="T20" fmla="*/ 449896 w 933102"/>
              <a:gd name="T21" fmla="*/ 0 h 47871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933102" h="478710">
                <a:moveTo>
                  <a:pt x="449560" y="0"/>
                </a:moveTo>
                <a:cubicBezTo>
                  <a:pt x="614477" y="0"/>
                  <a:pt x="771344" y="34467"/>
                  <a:pt x="913350" y="96592"/>
                </a:cubicBezTo>
                <a:lnTo>
                  <a:pt x="933102" y="106857"/>
                </a:lnTo>
                <a:lnTo>
                  <a:pt x="740422" y="478711"/>
                </a:lnTo>
                <a:lnTo>
                  <a:pt x="737331" y="477033"/>
                </a:lnTo>
                <a:cubicBezTo>
                  <a:pt x="648882" y="439623"/>
                  <a:pt x="551637" y="418935"/>
                  <a:pt x="449560" y="418935"/>
                </a:cubicBezTo>
                <a:cubicBezTo>
                  <a:pt x="398522" y="418935"/>
                  <a:pt x="348691" y="424107"/>
                  <a:pt x="300564" y="433955"/>
                </a:cubicBezTo>
                <a:lnTo>
                  <a:pt x="194928" y="466746"/>
                </a:lnTo>
                <a:lnTo>
                  <a:pt x="0" y="90552"/>
                </a:lnTo>
                <a:lnTo>
                  <a:pt x="105135" y="52072"/>
                </a:lnTo>
                <a:cubicBezTo>
                  <a:pt x="213939" y="18231"/>
                  <a:pt x="329621" y="0"/>
                  <a:pt x="449560" y="0"/>
                </a:cubicBezTo>
                <a:close/>
              </a:path>
            </a:pathLst>
          </a:custGeom>
          <a:solidFill>
            <a:srgbClr val="94C600"/>
          </a:solidFill>
          <a:ln w="1270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任意多边形 53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 rot="-8760000">
            <a:off x="5246913" y="4533074"/>
            <a:ext cx="933450" cy="477838"/>
          </a:xfrm>
          <a:custGeom>
            <a:gdLst>
              <a:gd name="T0" fmla="*/ 449896 w 933102"/>
              <a:gd name="T1" fmla="*/ 0 h 478711"/>
              <a:gd name="T2" fmla="*/ 914032 w 933102"/>
              <a:gd name="T3" fmla="*/ 96240 h 478711"/>
              <a:gd name="T4" fmla="*/ 933798 w 933102"/>
              <a:gd name="T5" fmla="*/ 106467 h 478711"/>
              <a:gd name="T6" fmla="*/ 740974 w 933102"/>
              <a:gd name="T7" fmla="*/ 476967 h 478711"/>
              <a:gd name="T8" fmla="*/ 737881 w 933102"/>
              <a:gd name="T9" fmla="*/ 475295 h 478711"/>
              <a:gd name="T10" fmla="*/ 449896 w 933102"/>
              <a:gd name="T11" fmla="*/ 417408 h 478711"/>
              <a:gd name="T12" fmla="*/ 300788 w 933102"/>
              <a:gd name="T13" fmla="*/ 432374 h 478711"/>
              <a:gd name="T14" fmla="*/ 195074 w 933102"/>
              <a:gd name="T15" fmla="*/ 465045 h 478711"/>
              <a:gd name="T16" fmla="*/ 0 w 933102"/>
              <a:gd name="T17" fmla="*/ 90222 h 478711"/>
              <a:gd name="T18" fmla="*/ 105213 w 933102"/>
              <a:gd name="T19" fmla="*/ 51882 h 478711"/>
              <a:gd name="T20" fmla="*/ 449896 w 933102"/>
              <a:gd name="T21" fmla="*/ 0 h 47871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933102" h="478710">
                <a:moveTo>
                  <a:pt x="449560" y="0"/>
                </a:moveTo>
                <a:cubicBezTo>
                  <a:pt x="614477" y="0"/>
                  <a:pt x="771344" y="34467"/>
                  <a:pt x="913350" y="96592"/>
                </a:cubicBezTo>
                <a:lnTo>
                  <a:pt x="933102" y="106857"/>
                </a:lnTo>
                <a:lnTo>
                  <a:pt x="740422" y="478711"/>
                </a:lnTo>
                <a:lnTo>
                  <a:pt x="737331" y="477033"/>
                </a:lnTo>
                <a:cubicBezTo>
                  <a:pt x="648882" y="439623"/>
                  <a:pt x="551637" y="418935"/>
                  <a:pt x="449560" y="418935"/>
                </a:cubicBezTo>
                <a:cubicBezTo>
                  <a:pt x="398522" y="418935"/>
                  <a:pt x="348691" y="424107"/>
                  <a:pt x="300564" y="433955"/>
                </a:cubicBezTo>
                <a:lnTo>
                  <a:pt x="194928" y="466746"/>
                </a:lnTo>
                <a:lnTo>
                  <a:pt x="0" y="90552"/>
                </a:lnTo>
                <a:lnTo>
                  <a:pt x="105135" y="52072"/>
                </a:lnTo>
                <a:cubicBezTo>
                  <a:pt x="213939" y="18231"/>
                  <a:pt x="329621" y="0"/>
                  <a:pt x="449560" y="0"/>
                </a:cubicBezTo>
                <a:close/>
              </a:path>
            </a:pathLst>
          </a:custGeom>
          <a:solidFill>
            <a:srgbClr val="94C600"/>
          </a:solidFill>
          <a:ln w="1270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3986438" y="1916874"/>
            <a:ext cx="5089525" cy="5256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</a:pPr>
            <a:r>
              <a:rPr lang="en-US" altLang="zh-CN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   1</a:t>
            </a: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）接待贵宾</a:t>
            </a:r>
            <a:endParaRPr lang="zh-CN" altLang="en-US" sz="240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3" name="矩形 22"/>
          <p:cNvSpPr>
            <a:spLocks noChangeArrowheads="1"/>
          </p:cNvSpPr>
          <p:nvPr/>
        </p:nvSpPr>
        <p:spPr bwMode="auto">
          <a:xfrm>
            <a:off x="7996463" y="3263373"/>
            <a:ext cx="3357562" cy="5256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Arial"/>
              <a:buNone/>
            </a:pPr>
            <a:r>
              <a:rPr lang="en-US" altLang="zh-CN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）处理投诉</a:t>
            </a:r>
          </a:p>
        </p:txBody>
      </p:sp>
      <p:sp>
        <p:nvSpPr>
          <p:cNvPr id="24" name="矩形 23"/>
          <p:cNvSpPr>
            <a:spLocks noChangeArrowheads="1"/>
          </p:cNvSpPr>
          <p:nvPr/>
        </p:nvSpPr>
        <p:spPr bwMode="auto">
          <a:xfrm>
            <a:off x="7726588" y="4847505"/>
            <a:ext cx="3357562" cy="5256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Arial"/>
              <a:buNone/>
            </a:pPr>
            <a:r>
              <a:rPr lang="en-US" altLang="zh-CN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）收集客人意见</a:t>
            </a:r>
            <a:endParaRPr lang="zh-CN" altLang="en-US" sz="240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5" name="矩形 24"/>
          <p:cNvSpPr>
            <a:spLocks noChangeArrowheads="1"/>
          </p:cNvSpPr>
          <p:nvPr/>
        </p:nvSpPr>
        <p:spPr bwMode="auto">
          <a:xfrm>
            <a:off x="1330550" y="4653102"/>
            <a:ext cx="3355975" cy="10018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Arial"/>
              <a:buNone/>
            </a:pPr>
            <a:r>
              <a:rPr lang="en-US" altLang="zh-CN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4</a:t>
            </a: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）处理意外事故及紧急事件</a:t>
            </a:r>
          </a:p>
        </p:txBody>
      </p:sp>
      <p:sp>
        <p:nvSpPr>
          <p:cNvPr id="26" name="矩形 25"/>
          <p:cNvSpPr>
            <a:spLocks noChangeArrowheads="1"/>
          </p:cNvSpPr>
          <p:nvPr/>
        </p:nvSpPr>
        <p:spPr bwMode="auto">
          <a:xfrm>
            <a:off x="898750" y="2996964"/>
            <a:ext cx="3355975" cy="10018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Arial"/>
              <a:buNone/>
            </a:pPr>
            <a:r>
              <a:rPr lang="en-US" altLang="zh-CN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5</a:t>
            </a: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）督导、检查大堂工作人员的工作情况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-26988" y="2346325"/>
            <a:ext cx="5186363" cy="1655763"/>
          </a:xfrm>
          <a:prstGeom prst="rect">
            <a:avLst/>
          </a:prstGeom>
          <a:solidFill>
            <a:srgbClr val="FFFFFF">
              <a:alpha val="2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1234440" eaLnBrk="1" fontAlgn="auto" hangingPunct="1">
              <a:defRPr/>
            </a:pPr>
            <a:endParaRPr lang="zh-CN" altLang="en-US" noProof="1">
              <a:solidFill>
                <a:schemeClr val="tx1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5303838" y="2346325"/>
            <a:ext cx="287337" cy="16557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  <p:sp>
        <p:nvSpPr>
          <p:cNvPr id="11268" name="TextBox 3"/>
          <p:cNvSpPr txBox="1">
            <a:spLocks noChangeArrowheads="1"/>
          </p:cNvSpPr>
          <p:nvPr/>
        </p:nvSpPr>
        <p:spPr bwMode="auto">
          <a:xfrm>
            <a:off x="549653" y="2841625"/>
            <a:ext cx="1569660" cy="6463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hangingPunct="1"/>
            <a:r>
              <a:rPr lang="zh-CN" altLang="en-US" sz="3600" b="1" smtClean="0">
                <a:solidFill>
                  <a:srgbClr val="00B050"/>
                </a:solidFill>
                <a:latin typeface="微软雅黑" pitchFamily="34" charset="-122"/>
                <a:ea typeface="微软雅黑" pitchFamily="34" charset="-122"/>
              </a:rPr>
              <a:t>任务二</a:t>
            </a:r>
            <a:endParaRPr lang="zh-CN" altLang="en-US" sz="3600" b="1">
              <a:solidFill>
                <a:srgbClr val="00B05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" name="文本占位符 3"/>
          <p:cNvSpPr txBox="1">
            <a:spLocks noChangeArrowheads="1"/>
          </p:cNvSpPr>
          <p:nvPr/>
        </p:nvSpPr>
        <p:spPr bwMode="auto">
          <a:xfrm>
            <a:off x="5807075" y="2406650"/>
            <a:ext cx="4851400" cy="803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zh-CN" altLang="en-US" sz="4000" b="1" smtClean="0">
                <a:solidFill>
                  <a:srgbClr val="00B050"/>
                </a:solidFill>
                <a:latin typeface="微软雅黑" pitchFamily="34" charset="-122"/>
                <a:ea typeface="微软雅黑" pitchFamily="34" charset="-122"/>
              </a:rPr>
              <a:t>投诉处理</a:t>
            </a:r>
          </a:p>
        </p:txBody>
      </p:sp>
      <p:sp>
        <p:nvSpPr>
          <p:cNvPr id="7" name="矩形 6"/>
          <p:cNvSpPr/>
          <p:nvPr/>
        </p:nvSpPr>
        <p:spPr>
          <a:xfrm>
            <a:off x="5807075" y="3403600"/>
            <a:ext cx="4538663" cy="22225"/>
          </a:xfrm>
          <a:prstGeom prst="rect">
            <a:avLst/>
          </a:prstGeom>
          <a:ln>
            <a:solidFill>
              <a:srgbClr val="92D050"/>
            </a:solidFill>
          </a:ln>
          <a:effec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en-US" noProof="1"/>
          </a:p>
        </p:txBody>
      </p:sp>
      <p:pic>
        <p:nvPicPr>
          <p:cNvPr id="19458" name="Picture 2" descr="E:\写作\可直接用的样式\可直接用的样式\PPT素材\4kl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713305" y="1556844"/>
            <a:ext cx="2016168" cy="351464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4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任务二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投诉处理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" name="文本框 250"/>
          <p:cNvSpPr txBox="1">
            <a:spLocks noChangeArrowheads="1"/>
          </p:cNvSpPr>
          <p:nvPr/>
        </p:nvSpPr>
        <p:spPr bwMode="auto">
          <a:xfrm>
            <a:off x="1293552" y="976313"/>
            <a:ext cx="1851789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前厅小剧场</a:t>
            </a:r>
            <a:endParaRPr lang="zh-CN" altLang="zh-CN" sz="2600" b="1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" name="组合 10"/>
          <p:cNvGrpSpPr/>
          <p:nvPr/>
        </p:nvGrpSpPr>
        <p:grpSpPr>
          <a:xfrm>
            <a:off x="1345134" y="1999761"/>
            <a:ext cx="9576855" cy="4525355"/>
            <a:chOff x="867" y="2343"/>
            <a:chExt cx="12572" cy="7125"/>
          </a:xfrm>
        </p:grpSpPr>
        <p:sp>
          <p:nvSpPr>
            <p:cNvPr id="15" name="圆角矩形 14"/>
            <p:cNvSpPr/>
            <p:nvPr/>
          </p:nvSpPr>
          <p:spPr bwMode="auto">
            <a:xfrm>
              <a:off x="867" y="2343"/>
              <a:ext cx="12473" cy="7125"/>
            </a:xfrm>
            <a:prstGeom prst="roundRect">
              <a:avLst/>
            </a:prstGeom>
            <a:solidFill>
              <a:srgbClr val="FEFEFC"/>
            </a:solidFill>
            <a:ln w="19050" cap="flat" cmpd="sng" algn="ctr">
              <a:solidFill>
                <a:srgbClr val="7F7F7F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16" name="文本框 7"/>
            <p:cNvSpPr txBox="1">
              <a:spLocks noChangeArrowheads="1"/>
            </p:cNvSpPr>
            <p:nvPr/>
          </p:nvSpPr>
          <p:spPr bwMode="auto">
            <a:xfrm>
              <a:off x="962" y="2343"/>
              <a:ext cx="12477" cy="707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30000"/>
                </a:lnSpc>
              </a:pPr>
              <a:r>
                <a:rPr lang="zh-CN" altLang="en-US" sz="2000" b="1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洗澡没热水了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晚上，酒店前台接到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1121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号房客人的投诉，客人说自己正在客房洗澡，身上的沐浴液还没洗净，水就突然变成了冷水，把自己淋了个透心凉，而且再怎么调水龙头也没有热水。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接待员赶紧联系值班经理前去处理，经理赶到后，看到客人穿着浴袍气愤地坐在床上。经理连忙向客人解释说：“酒店有规定，夜里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00:00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到凌晨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4:00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之间是不供应洗澡热水的，希望客人能够理解酒店的规定。”客人听后不仅没有理解，反而更加愤怒，指责酒店对客人不负责任，认为酒店理应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24 h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持续提供热水，现在不仅做不到，还指望客人理解，要求酒店给个说法。经理不停地向客人道歉，客人越听越反感，将经理赶出了房间，第二天一早立刻退房离开了。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</a:t>
              </a:r>
              <a:r>
                <a:rPr lang="en-US" altLang="zh-CN" sz="2000" smtClean="0">
                  <a:solidFill>
                    <a:srgbClr val="595959"/>
                  </a:solidFill>
                  <a:latin typeface="宋体" panose="02010600030101010101" pitchFamily="2" charset="-122"/>
                </a:rPr>
                <a:t>…………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（详见教材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165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页）</a:t>
              </a:r>
              <a:endParaRPr lang="en-US" altLang="zh-CN" sz="200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</p:cSld>
  <p:clrMapOvr>
    <a:masterClrMapping/>
  </p:clrMapOvr>
  <p:transition spd="med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任务二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投诉处理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7" name="组合 28"/>
          <p:cNvGrpSpPr/>
          <p:nvPr/>
        </p:nvGrpSpPr>
        <p:grpSpPr>
          <a:xfrm>
            <a:off x="1057167" y="2058602"/>
            <a:ext cx="9901237" cy="4538662"/>
            <a:chOff x="1543050" y="737659"/>
            <a:chExt cx="2891842" cy="962439"/>
          </a:xfrm>
        </p:grpSpPr>
        <p:sp>
          <p:nvSpPr>
            <p:cNvPr id="8" name="任意多边形 7"/>
            <p:cNvSpPr/>
            <p:nvPr>
              <p:custDataLst>
                <p:tags r:id="rId2"/>
              </p:custDataLst>
            </p:nvPr>
          </p:nvSpPr>
          <p:spPr>
            <a:xfrm>
              <a:off x="1543050" y="756511"/>
              <a:ext cx="2891842" cy="867508"/>
            </a:xfrm>
            <a:custGeom>
              <a:gdLst>
                <a:gd name="connsiteX0" fmla="*/ 0 w 3302000"/>
                <a:gd name="connsiteY0" fmla="*/ 304800 h 990600"/>
                <a:gd name="connsiteX1" fmla="*/ 397933 w 3302000"/>
                <a:gd name="connsiteY1" fmla="*/ 922867 h 990600"/>
                <a:gd name="connsiteX2" fmla="*/ 3090333 w 3302000"/>
                <a:gd name="connsiteY2" fmla="*/ 990600 h 990600"/>
                <a:gd name="connsiteX3" fmla="*/ 3302000 w 3302000"/>
                <a:gd name="connsiteY3" fmla="*/ 0 h 990600"/>
                <a:gd name="connsiteX4" fmla="*/ 0 w 3302000"/>
                <a:gd name="connsiteY4" fmla="*/ 304800 h 9906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2000" h="990600">
                  <a:moveTo>
                    <a:pt x="0" y="304800"/>
                  </a:moveTo>
                  <a:lnTo>
                    <a:pt x="397933" y="922867"/>
                  </a:lnTo>
                  <a:lnTo>
                    <a:pt x="3090333" y="990600"/>
                  </a:lnTo>
                  <a:lnTo>
                    <a:pt x="3302000" y="0"/>
                  </a:lnTo>
                  <a:lnTo>
                    <a:pt x="0" y="304800"/>
                  </a:lnTo>
                  <a:close/>
                </a:path>
              </a:pathLst>
            </a:custGeom>
            <a:solidFill>
              <a:srgbClr val="7FBA00"/>
            </a:solidFill>
            <a:ln>
              <a:noFill/>
            </a:ln>
          </p:spPr>
          <p:style>
            <a:lnRef idx="2">
              <a:srgbClr val="4472C4">
                <a:shade val="50000"/>
              </a:srgbClr>
            </a:lnRef>
            <a:fillRef idx="1">
              <a:srgbClr val="4472C4"/>
            </a:fillRef>
            <a:effectRef idx="0">
              <a:srgbClr val="4472C4"/>
            </a:effectRef>
            <a:fontRef idx="minor">
              <a:sysClr val="window" lastClr="FFFFFF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>
                <a:sym typeface="Arial" pitchFamily="34" charset="0"/>
              </a:endParaRPr>
            </a:p>
          </p:txBody>
        </p:sp>
        <p:sp>
          <p:nvSpPr>
            <p:cNvPr id="9" name="任意多边形 3"/>
            <p:cNvSpPr/>
            <p:nvPr>
              <p:custDataLst>
                <p:tags r:id="rId3"/>
              </p:custDataLst>
            </p:nvPr>
          </p:nvSpPr>
          <p:spPr>
            <a:xfrm rot="21360000">
              <a:off x="1787862" y="737659"/>
              <a:ext cx="2484286" cy="962439"/>
            </a:xfrm>
            <a:custGeom>
              <a:gdLst>
                <a:gd name="connsiteX0" fmla="*/ 0 w 2836333"/>
                <a:gd name="connsiteY0" fmla="*/ 0 h 965200"/>
                <a:gd name="connsiteX1" fmla="*/ 245533 w 2836333"/>
                <a:gd name="connsiteY1" fmla="*/ 685800 h 965200"/>
                <a:gd name="connsiteX2" fmla="*/ 2658533 w 2836333"/>
                <a:gd name="connsiteY2" fmla="*/ 965200 h 965200"/>
                <a:gd name="connsiteX3" fmla="*/ 2836333 w 2836333"/>
                <a:gd name="connsiteY3" fmla="*/ 101600 h 965200"/>
                <a:gd name="connsiteX4" fmla="*/ 0 w 2836333"/>
                <a:gd name="connsiteY4" fmla="*/ 0 h 9652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333" h="965200">
                  <a:moveTo>
                    <a:pt x="0" y="0"/>
                  </a:moveTo>
                  <a:lnTo>
                    <a:pt x="245533" y="685800"/>
                  </a:lnTo>
                  <a:lnTo>
                    <a:pt x="2658533" y="965200"/>
                  </a:lnTo>
                  <a:lnTo>
                    <a:pt x="2836333" y="10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ysClr val="window" lastClr="FFFFFF"/>
            </a:solidFill>
            <a:ln w="3175"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rgbClr val="4472C4">
                <a:shade val="50000"/>
              </a:srgbClr>
            </a:lnRef>
            <a:fillRef idx="1">
              <a:srgbClr val="4472C4"/>
            </a:fillRef>
            <a:effectRef idx="0">
              <a:srgbClr val="4472C4"/>
            </a:effectRef>
            <a:fontRef idx="minor">
              <a:sysClr val="window" lastClr="FFFFFF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>
                <a:sym typeface="Arial" pitchFamily="34" charset="0"/>
              </a:endParaRPr>
            </a:p>
          </p:txBody>
        </p:sp>
      </p:grpSp>
      <p:sp>
        <p:nvSpPr>
          <p:cNvPr id="10" name="文本框 12"/>
          <p:cNvSpPr txBox="1">
            <a:spLocks noChangeArrowheads="1"/>
          </p:cNvSpPr>
          <p:nvPr/>
        </p:nvSpPr>
        <p:spPr bwMode="auto">
          <a:xfrm>
            <a:off x="2420829" y="2924958"/>
            <a:ext cx="7727950" cy="252312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indent="-19050" eaLnBrk="1" hangingPunct="1">
              <a:lnSpc>
                <a:spcPct val="130000"/>
              </a:lnSpc>
              <a:spcBef>
                <a:spcPts val="600"/>
              </a:spcBef>
            </a:pPr>
            <a:r>
              <a:rPr lang="zh-CN" altLang="en-US" sz="24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       投诉</a:t>
            </a: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是客人对酒店所提供的设施设备、服务项目、服务效果等表示不满而提出的批评、抱怨或控告。当有客人投诉时，酒店要做的是将投诉造成的危害减小到最低程度，同时也要让客人对投诉的处理感到满意。</a:t>
            </a:r>
          </a:p>
          <a:p>
            <a:pPr marL="285750" indent="-19050" eaLnBrk="1" hangingPunct="1">
              <a:lnSpc>
                <a:spcPct val="130000"/>
              </a:lnSpc>
              <a:spcBef>
                <a:spcPts val="600"/>
              </a:spcBef>
            </a:pPr>
            <a:r>
              <a:rPr lang="zh-CN" altLang="en-US" sz="24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   酒店服务人员要能够正确认识客人投诉的价值。</a:t>
            </a:r>
          </a:p>
        </p:txBody>
      </p:sp>
    </p:spTree>
  </p:cSld>
  <p:clrMapOvr>
    <a:masterClrMapping/>
  </p:clrMapOvr>
  <p:transition spd="med"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任务二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投诉处理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" name="文本框 250"/>
          <p:cNvSpPr txBox="1">
            <a:spLocks noChangeArrowheads="1"/>
          </p:cNvSpPr>
          <p:nvPr/>
        </p:nvSpPr>
        <p:spPr bwMode="auto">
          <a:xfrm>
            <a:off x="1293552" y="976313"/>
            <a:ext cx="3185487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一、处理投诉的原则</a:t>
            </a:r>
            <a:endParaRPr lang="zh-CN" altLang="zh-CN" sz="2600" b="1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7" name="MH_Other_3"/>
          <p:cNvCxnSpPr/>
          <p:nvPr>
            <p:custDataLst>
              <p:tags r:id="rId2"/>
            </p:custDataLst>
          </p:nvPr>
        </p:nvCxnSpPr>
        <p:spPr>
          <a:xfrm flipH="1">
            <a:off x="1080655" y="1700808"/>
            <a:ext cx="0" cy="4405745"/>
          </a:xfrm>
          <a:prstGeom prst="line">
            <a:avLst/>
          </a:prstGeom>
          <a:solidFill>
            <a:schemeClr val="accent1"/>
          </a:solidFill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MH_Other_4"/>
          <p:cNvSpPr/>
          <p:nvPr>
            <p:custDataLst>
              <p:tags r:id="rId3"/>
            </p:custDataLst>
          </p:nvPr>
        </p:nvSpPr>
        <p:spPr>
          <a:xfrm>
            <a:off x="949506" y="4839775"/>
            <a:ext cx="288000" cy="28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endParaRPr lang="zh-HK" altLang="en-US" sz="2000" smtClean="0">
              <a:solidFill>
                <a:srgbClr val="FFFFFF"/>
              </a:solidFill>
              <a:ea typeface="PMingLiU" panose="02020500000000000000" pitchFamily="18" charset="-120"/>
            </a:endParaRPr>
          </a:p>
        </p:txBody>
      </p:sp>
      <p:sp>
        <p:nvSpPr>
          <p:cNvPr id="9" name="MH_Text_3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489396" y="5148838"/>
            <a:ext cx="957660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algn="just">
              <a:lnSpc>
                <a:spcPts val="2700"/>
              </a:lnSpc>
              <a:defRPr/>
            </a:pPr>
            <a:r>
              <a:rPr lang="zh-CN" altLang="en-US" sz="2000" smtClean="0">
                <a:solidFill>
                  <a:srgbClr val="747474"/>
                </a:solidFill>
                <a:latin typeface="微软雅黑" pitchFamily="34" charset="-122"/>
                <a:ea typeface="微软雅黑" pitchFamily="34" charset="-122"/>
              </a:rPr>
              <a:t>服务人员在保护客人利益、为客人解决问题的同时，也要注意保护酒店的正当利益，维护酒店的形象。</a:t>
            </a:r>
            <a:endParaRPr lang="en-US" altLang="zh-CN" sz="2000" smtClean="0">
              <a:solidFill>
                <a:srgbClr val="747474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" name="MH_SubTitle_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489397" y="4797114"/>
            <a:ext cx="457411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000" b="1" smtClean="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000" b="1" smtClean="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</a:rPr>
              <a:t>．维护酒店的利益和形象 </a:t>
            </a:r>
            <a:endParaRPr lang="zh-HK" altLang="en-US" sz="2000" b="1" smtClean="0">
              <a:solidFill>
                <a:schemeClr val="accent2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" name="MH_Other_5"/>
          <p:cNvSpPr/>
          <p:nvPr>
            <p:custDataLst>
              <p:tags r:id="rId6"/>
            </p:custDataLst>
          </p:nvPr>
        </p:nvSpPr>
        <p:spPr>
          <a:xfrm>
            <a:off x="949505" y="3254148"/>
            <a:ext cx="288000" cy="288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endParaRPr lang="zh-HK" altLang="en-US" sz="2000" smtClean="0">
              <a:solidFill>
                <a:srgbClr val="FFFFFF"/>
              </a:solidFill>
              <a:ea typeface="PMingLiU" panose="02020500000000000000" pitchFamily="18" charset="-120"/>
            </a:endParaRPr>
          </a:p>
        </p:txBody>
      </p:sp>
      <p:sp>
        <p:nvSpPr>
          <p:cNvPr id="12" name="MH_Text_2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513147" y="3539460"/>
            <a:ext cx="9696866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algn="just">
              <a:lnSpc>
                <a:spcPts val="2700"/>
              </a:lnSpc>
              <a:defRPr/>
            </a:pPr>
            <a:r>
              <a:rPr lang="zh-CN" altLang="en-US" sz="2000" smtClean="0">
                <a:solidFill>
                  <a:srgbClr val="747474"/>
                </a:solidFill>
                <a:latin typeface="微软雅黑" pitchFamily="34" charset="-122"/>
                <a:ea typeface="微软雅黑" pitchFamily="34" charset="-122"/>
              </a:rPr>
              <a:t>服务人员要善于把握客人在投诉时的心理，需要态度明确地表示理解客人的投诉，这样能使客人的心理得到满足，使客人的情绪稳定下来，同时也表现出了对客人的尊重和对其投诉的重视。</a:t>
            </a:r>
            <a:endParaRPr lang="en-US" altLang="zh-CN" sz="2000" b="1" smtClean="0">
              <a:solidFill>
                <a:schemeClr val="accent6">
                  <a:lumMod val="7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" name="MH_SubTitle_2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513147" y="3201198"/>
            <a:ext cx="457411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000" b="1" smtClean="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000" b="1" smtClean="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</a:rPr>
              <a:t>．绝不与客人争辩 </a:t>
            </a:r>
            <a:endParaRPr lang="zh-HK" altLang="en-US" sz="2000" b="1" smtClean="0">
              <a:solidFill>
                <a:schemeClr val="accent2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" name="MH_Other_6"/>
          <p:cNvSpPr/>
          <p:nvPr>
            <p:custDataLst>
              <p:tags r:id="rId9"/>
            </p:custDataLst>
          </p:nvPr>
        </p:nvSpPr>
        <p:spPr>
          <a:xfrm>
            <a:off x="949505" y="1985827"/>
            <a:ext cx="288000" cy="28653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endParaRPr lang="zh-HK" altLang="en-US" sz="2000" smtClean="0">
              <a:solidFill>
                <a:srgbClr val="FFFFFF"/>
              </a:solidFill>
              <a:ea typeface="PMingLiU" panose="02020500000000000000" pitchFamily="18" charset="-120"/>
            </a:endParaRPr>
          </a:p>
        </p:txBody>
      </p:sp>
      <p:sp>
        <p:nvSpPr>
          <p:cNvPr id="18" name="MH_Text_1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525021" y="2299799"/>
            <a:ext cx="9829003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algn="just">
              <a:lnSpc>
                <a:spcPts val="2700"/>
              </a:lnSpc>
              <a:defRPr/>
            </a:pPr>
            <a:r>
              <a:rPr lang="zh-CN" altLang="en-US" sz="2000" smtClean="0">
                <a:solidFill>
                  <a:srgbClr val="747474"/>
                </a:solidFill>
                <a:latin typeface="微软雅黑" pitchFamily="34" charset="-122"/>
                <a:ea typeface="微软雅黑" pitchFamily="34" charset="-122"/>
              </a:rPr>
              <a:t>在处理客人的投诉时，服务人员应理解客人的心情和处境，发自内心地为客人解决问题。</a:t>
            </a:r>
            <a:endParaRPr lang="en-US" altLang="zh-CN" sz="2000" smtClean="0">
              <a:solidFill>
                <a:srgbClr val="747474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9" name="MH_SubTitle_1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525022" y="1914036"/>
            <a:ext cx="457411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000" b="1" smtClean="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000" b="1" smtClean="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</a:rPr>
              <a:t>．真诚地为客人解决问题 </a:t>
            </a:r>
            <a:endParaRPr lang="zh-HK" altLang="en-US" sz="2000" b="1" smtClean="0">
              <a:solidFill>
                <a:schemeClr val="accent2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4" grpId="0"/>
      <p:bldP spid="17" grpId="0"/>
      <p:bldP spid="18" grpId="0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任务二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投诉处理</a:t>
            </a:r>
            <a:endParaRPr lang="zh-CN" altLang="zh-CN" sz="2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" name="文本框 250"/>
          <p:cNvSpPr txBox="1">
            <a:spLocks noChangeArrowheads="1"/>
          </p:cNvSpPr>
          <p:nvPr/>
        </p:nvSpPr>
        <p:spPr bwMode="auto">
          <a:xfrm>
            <a:off x="1293552" y="976313"/>
            <a:ext cx="3185487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二、投诉处理的流程</a:t>
            </a:r>
            <a:endParaRPr lang="zh-CN" altLang="zh-CN" sz="2600" b="1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217090" name="Picture 2" descr="图12-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137257" y="2060886"/>
            <a:ext cx="2736228" cy="368452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5" name="矩形 14"/>
          <p:cNvSpPr/>
          <p:nvPr/>
        </p:nvSpPr>
        <p:spPr>
          <a:xfrm>
            <a:off x="2221205" y="5937429"/>
            <a:ext cx="2568332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 smtClean="0"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zh-CN" sz="2000" smtClean="0">
                <a:latin typeface="微软雅黑" pitchFamily="34" charset="-122"/>
                <a:ea typeface="微软雅黑" pitchFamily="34" charset="-122"/>
              </a:rPr>
              <a:t>处理投诉的基本流程</a:t>
            </a:r>
            <a:endParaRPr lang="zh-CN" altLang="en-US" sz="2000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217091" name="图片 1" descr="http://5b0988e595225.cdn.sohucs.com/images/20170922/fa860a0724974bdeaf9363537a945952.jpe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673635" y="2564928"/>
            <a:ext cx="4328229" cy="28802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517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https://d.book118.com/126225122224010045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3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4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5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6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ID" val="258*q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q_i"/>
</p:tagLst>
</file>

<file path=ppt/tags/tag7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ID" val="258*q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q_i"/>
</p:tagLst>
</file>

<file path=ppt/tags/tag8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ID" val="258*q_i*1_3"/>
  <p:tag name="KSO_WM_UNIT_INDEX" val="1_3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q_i"/>
</p:tagLst>
</file>

<file path=ppt/tags/tag9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ID" val="258*q_i*1_4"/>
  <p:tag name="KSO_WM_UNIT_INDEX" val="1_4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q_i"/>
</p:tagLst>
</file>

<file path=ppt/tags/tag10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ID" val="258*q_i*1_5"/>
  <p:tag name="KSO_WM_UNIT_INDEX" val="1_5"/>
  <p:tag name="KSO_WM_UNIT_LAYERLEVEL" val="1_1"/>
  <p:tag name="KSO_WM_UNIT_LINE_FILL_TYPE" val="2"/>
  <p:tag name="KSO_WM_UNIT_LINE_FORE_SCHEMECOLOR_INDEX" val="5"/>
  <p:tag name="KSO_WM_UNIT_TYPE" val="q_i"/>
</p:tagLst>
</file>

<file path=ppt/tags/tag11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FILL_FORE_SCHEMECOLOR_INDEX" val="5"/>
  <p:tag name="KSO_WM_UNIT_FILL_TYPE" val="1"/>
  <p:tag name="KSO_WM_UNIT_ID" val="258*q_i*1_6"/>
  <p:tag name="KSO_WM_UNIT_INDEX" val="1_6"/>
  <p:tag name="KSO_WM_UNIT_LAYERLEVEL" val="1_1"/>
  <p:tag name="KSO_WM_UNIT_TEXT_FILL_FORE_SCHEMECOLOR_INDEX" val="13"/>
  <p:tag name="KSO_WM_UNIT_TEXT_FILL_TYPE" val="1"/>
  <p:tag name="KSO_WM_UNIT_TYPE" val="q_i"/>
</p:tagLst>
</file>

<file path=ppt/tags/tag12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FILL_FORE_SCHEMECOLOR_INDEX" val="5"/>
  <p:tag name="KSO_WM_UNIT_FILL_TYPE" val="1"/>
  <p:tag name="KSO_WM_UNIT_ID" val="258*q_i*1_7"/>
  <p:tag name="KSO_WM_UNIT_INDEX" val="1_7"/>
  <p:tag name="KSO_WM_UNIT_LAYERLEVEL" val="1_1"/>
  <p:tag name="KSO_WM_UNIT_TEXT_FILL_FORE_SCHEMECOLOR_INDEX" val="13"/>
  <p:tag name="KSO_WM_UNIT_TEXT_FILL_TYPE" val="1"/>
  <p:tag name="KSO_WM_UNIT_TYPE" val="q_i"/>
</p:tagLst>
</file>

<file path=ppt/tags/tag13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FILL_FORE_SCHEMECOLOR_INDEX" val="5"/>
  <p:tag name="KSO_WM_UNIT_FILL_TYPE" val="1"/>
  <p:tag name="KSO_WM_UNIT_ID" val="258*q_i*1_8"/>
  <p:tag name="KSO_WM_UNIT_INDEX" val="1_8"/>
  <p:tag name="KSO_WM_UNIT_LAYERLEVEL" val="1_1"/>
  <p:tag name="KSO_WM_UNIT_TEXT_FILL_FORE_SCHEMECOLOR_INDEX" val="13"/>
  <p:tag name="KSO_WM_UNIT_TEXT_FILL_TYPE" val="1"/>
  <p:tag name="KSO_WM_UNIT_TYPE" val="q_i"/>
</p:tagLst>
</file>

<file path=ppt/tags/tag14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FILL_FORE_SCHEMECOLOR_INDEX" val="5"/>
  <p:tag name="KSO_WM_UNIT_FILL_TYPE" val="1"/>
  <p:tag name="KSO_WM_UNIT_ID" val="258*q_i*1_9"/>
  <p:tag name="KSO_WM_UNIT_INDEX" val="1_9"/>
  <p:tag name="KSO_WM_UNIT_LAYERLEVEL" val="1_1"/>
  <p:tag name="KSO_WM_UNIT_TEXT_FILL_FORE_SCHEMECOLOR_INDEX" val="13"/>
  <p:tag name="KSO_WM_UNIT_TEXT_FILL_TYPE" val="1"/>
  <p:tag name="KSO_WM_UNIT_TYPE" val="q_i"/>
</p:tagLst>
</file>

<file path=ppt/tags/tag15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160334"/>
  <p:tag name="KSO_WM_UNIT_CLEAR" val="1"/>
  <p:tag name="KSO_WM_UNIT_FILL_FORE_SCHEMECOLOR_INDEX" val="5"/>
  <p:tag name="KSO_WM_UNIT_FILL_TYPE" val="1"/>
  <p:tag name="KSO_WM_UNIT_ID" val="258*q_i*1_10"/>
  <p:tag name="KSO_WM_UNIT_INDEX" val="1_10"/>
  <p:tag name="KSO_WM_UNIT_LAYERLEVEL" val="1_1"/>
  <p:tag name="KSO_WM_UNIT_TEXT_FILL_FORE_SCHEMECOLOR_INDEX" val="13"/>
  <p:tag name="KSO_WM_UNIT_TEXT_FILL_TYPE" val="1"/>
  <p:tag name="KSO_WM_UNIT_TYPE" val="q_i"/>
</p:tagLst>
</file>

<file path=ppt/tags/tag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7809"/>
  <p:tag name="KSO_WM_UNIT_CLEAR" val="1"/>
  <p:tag name="KSO_WM_UNIT_ID" val="diagram20177809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7809"/>
  <p:tag name="KSO_WM_UNIT_CLEAR" val="1"/>
  <p:tag name="KSO_WM_UNIT_FILL_FORE_SCHEMECOLOR_INDEX" val="14"/>
  <p:tag name="KSO_WM_UNIT_FILL_TYPE" val="1"/>
  <p:tag name="KSO_WM_UNIT_ID" val="diagram20177809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8.xml><?xml version="1.0" encoding="utf-8"?>
<p:tagLst xmlns:p="http://schemas.openxmlformats.org/presentationml/2006/main">
  <p:tag name="MH" val="20150831165205"/>
  <p:tag name="MH_LIBRARY" val="GRAPHIC"/>
  <p:tag name="MH_ORDER" val="3"/>
  <p:tag name="MH_TYPE" val="Other"/>
</p:tagLst>
</file>

<file path=ppt/tags/tag19.xml><?xml version="1.0" encoding="utf-8"?>
<p:tagLst xmlns:p="http://schemas.openxmlformats.org/presentationml/2006/main">
  <p:tag name="MH" val="20150831165205"/>
  <p:tag name="MH_LIBRARY" val="GRAPHIC"/>
  <p:tag name="MH_ORDER" val="4"/>
  <p:tag name="MH_TYPE" val="Other"/>
</p:tagLst>
</file>

<file path=ppt/tags/tag20.xml><?xml version="1.0" encoding="utf-8"?>
<p:tagLst xmlns:p="http://schemas.openxmlformats.org/presentationml/2006/main">
  <p:tag name="MH" val="20150831165205"/>
  <p:tag name="MH_LIBRARY" val="GRAPHIC"/>
  <p:tag name="MH_ORDER" val="3"/>
  <p:tag name="MH_TYPE" val="Text"/>
</p:tagLst>
</file>

<file path=ppt/tags/tag21.xml><?xml version="1.0" encoding="utf-8"?>
<p:tagLst xmlns:p="http://schemas.openxmlformats.org/presentationml/2006/main">
  <p:tag name="MH" val="20150831165205"/>
  <p:tag name="MH_LIBRARY" val="GRAPHIC"/>
  <p:tag name="MH_ORDER" val="3"/>
  <p:tag name="MH_TYPE" val="SubTitle"/>
</p:tagLst>
</file>

<file path=ppt/tags/tag22.xml><?xml version="1.0" encoding="utf-8"?>
<p:tagLst xmlns:p="http://schemas.openxmlformats.org/presentationml/2006/main">
  <p:tag name="MH" val="20150831165205"/>
  <p:tag name="MH_LIBRARY" val="GRAPHIC"/>
  <p:tag name="MH_ORDER" val="5"/>
  <p:tag name="MH_TYPE" val="Other"/>
</p:tagLst>
</file>

<file path=ppt/tags/tag23.xml><?xml version="1.0" encoding="utf-8"?>
<p:tagLst xmlns:p="http://schemas.openxmlformats.org/presentationml/2006/main">
  <p:tag name="MH" val="20150831165205"/>
  <p:tag name="MH_LIBRARY" val="GRAPHIC"/>
  <p:tag name="MH_ORDER" val="2"/>
  <p:tag name="MH_TYPE" val="Text"/>
</p:tagLst>
</file>

<file path=ppt/tags/tag24.xml><?xml version="1.0" encoding="utf-8"?>
<p:tagLst xmlns:p="http://schemas.openxmlformats.org/presentationml/2006/main">
  <p:tag name="MH" val="20150831165205"/>
  <p:tag name="MH_LIBRARY" val="GRAPHIC"/>
  <p:tag name="MH_ORDER" val="2"/>
  <p:tag name="MH_TYPE" val="SubTitle"/>
</p:tagLst>
</file>

<file path=ppt/tags/tag25.xml><?xml version="1.0" encoding="utf-8"?>
<p:tagLst xmlns:p="http://schemas.openxmlformats.org/presentationml/2006/main">
  <p:tag name="MH" val="20150831165205"/>
  <p:tag name="MH_LIBRARY" val="GRAPHIC"/>
  <p:tag name="MH_ORDER" val="6"/>
  <p:tag name="MH_TYPE" val="Other"/>
</p:tagLst>
</file>

<file path=ppt/tags/tag26.xml><?xml version="1.0" encoding="utf-8"?>
<p:tagLst xmlns:p="http://schemas.openxmlformats.org/presentationml/2006/main">
  <p:tag name="MH" val="20150831165205"/>
  <p:tag name="MH_LIBRARY" val="GRAPHIC"/>
  <p:tag name="MH_ORDER" val="1"/>
  <p:tag name="MH_TYPE" val="Text"/>
</p:tagLst>
</file>

<file path=ppt/tags/tag27.xml><?xml version="1.0" encoding="utf-8"?>
<p:tagLst xmlns:p="http://schemas.openxmlformats.org/presentationml/2006/main">
  <p:tag name="MH" val="20150831165205"/>
  <p:tag name="MH_LIBRARY" val="GRAPHIC"/>
  <p:tag name="MH_ORDER" val="1"/>
  <p:tag name="MH_TYPE" val="SubTitle"/>
</p:tagLst>
</file>

<file path=ppt/tags/tag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宋体</vt:lpstr>
      <vt:lpstr>微软雅黑</vt:lpstr>
      <vt:lpstr>Wingdings</vt:lpstr>
      <vt:lpstr>Times New Roman</vt:lpstr>
      <vt:lpstr>PMingLiU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2024-09-14T20:22:38.783</cp:lastPrinted>
  <dcterms:created xsi:type="dcterms:W3CDTF">2024-09-14T12:22:38Z</dcterms:created>
  <dcterms:modified xsi:type="dcterms:W3CDTF">2024-09-14T12:22:40Z</dcterms:modified>
</cp:coreProperties>
</file>