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IBUKWF+MS-UIGothic"/>
      <p:regular r:id="rId20"/>
    </p:embeddedFont>
    <p:embeddedFont>
      <p:font typeface="GIOUVE+PNAEMC+ArialMT"/>
      <p:regular r:id="rId21"/>
    </p:embeddedFont>
    <p:embeddedFont>
      <p:font typeface="LSHVFN+IVKRFL+MicrosoftYaHei-Bold"/>
      <p:regular r:id="rId22"/>
    </p:embeddedFont>
    <p:embeddedFont>
      <p:font typeface="TPGEUQ+FREEIT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EB313-863A-4B08-BA11-9E901B73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E83A5-DA2F-4760-9559-3F16CBDB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464B4-D2E7-4DAF-A5A3-EE5A5741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C012B-B20F-497B-B461-2FC81858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2F38D-3676-410E-9E77-0035E51C2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AC40EE-4C73-48B6-AD78-C0F92041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DD05F-EC9E-4ACF-896A-2E63D843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7B8E5-1B92-4A89-88EB-579F9DB2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26BBB-8362-4F28-AD57-034D3D68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6B00C-E57E-4903-9E0F-8F7CF3CC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D3A9F-61D8-4838-A971-5C6E7AF3A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5233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IBUKWF+MS-UIGothic"/>
                <a:cs typeface="IBUKWF+MS-UIGothic"/>
              </a:rPr>
              <a:t>客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户</a:t>
            </a:r>
            <a:r>
              <a:rPr sz="5150" spc="23">
                <a:solidFill>
                  <a:srgbClr val="083502"/>
                </a:solidFill>
                <a:latin typeface="IBUKWF+MS-UIGothic"/>
                <a:cs typeface="IBUKWF+MS-UIGothic"/>
              </a:rPr>
              <a:t>抱怨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处</a:t>
            </a:r>
            <a:r>
              <a:rPr sz="5150" spc="25">
                <a:solidFill>
                  <a:srgbClr val="083502"/>
                </a:solidFill>
                <a:latin typeface="IBUKWF+MS-UIGothic"/>
                <a:cs typeface="IBUKWF+MS-UIGothic"/>
              </a:rPr>
              <a:t>理技巧</a:t>
            </a:r>
            <a:r>
              <a:rPr sz="5150">
                <a:solidFill>
                  <a:srgbClr val="083502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06962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83502"/>
                </a:solidFill>
                <a:latin typeface="IBUKWF+MS-UIGothic"/>
                <a:cs typeface="IBUKW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29781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抱怨的正确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认识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有效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理客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抱怨的原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抱怨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理流程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理客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抱怨的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用技巧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GIOUVE+PNAEMC+ArialMT"/>
                <a:cs typeface="GIOUVE+PNAEMC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案例分析与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5AE37"/>
                </a:solidFill>
                <a:latin typeface="IBUKWF+MS-UIGothic"/>
                <a:cs typeface="IBUKWF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SHVFN+IVKRFL+MicrosoftYaHei-Bold"/>
                <a:cs typeface="LSHVFN+IVKRF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BUKWF+MS-UIGothic"/>
                <a:cs typeface="IBUKWF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SHVFN+IVKRFL+MicrosoftYaHei-Bold"/>
                <a:cs typeface="LSHVFN+IVKR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SHVFN+IVKRFL+MicrosoftYaHei-Bold"/>
                <a:cs typeface="LSHVFN+IVKRFL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LSHVFN+IVKRFL+MicrosoftYaHei-Bold"/>
                <a:cs typeface="LSHVFN+IVKRFL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程目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SHVFN+IVKRFL+MicrosoftYaHei-Bold"/>
                <a:cs typeface="LSHVFN+IVKRF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BUKWF+MS-UIGothic"/>
                <a:cs typeface="IBUKWF+MS-UIGothic"/>
              </a:rPr>
              <a:t>客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户</a:t>
            </a: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抱怨的正确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认识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SHVFN+IVKRFL+MicrosoftYaHei-Bold"/>
                <a:cs typeface="LSHVFN+IVKR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抱怨的定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抱怨可能涉及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量、服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量、售后服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等方面的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抱怨的原因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品或服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量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期望与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实际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体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的差距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形象或口碑的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抱怨的益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VFN+IVKRFL+MicrosoftYaHei-Bold"/>
                <a:cs typeface="LSHVFN+IVKRF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VFN+IVKRFL+MicrosoftYaHei-Bold"/>
                <a:cs typeface="LSHVFN+IVKRF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SHVFN+IVKRFL+MicrosoftYaHei-Bold"/>
                <a:cs typeface="LSHVFN+IVKRF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IBUKWF+MS-UIGothic"/>
                <a:cs typeface="IBUKWF+MS-UIGothic"/>
              </a:rPr>
              <a:t>提高客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户满</a:t>
            </a:r>
            <a:r>
              <a:rPr sz="2000" spc="23">
                <a:solidFill>
                  <a:srgbClr val="45AE37"/>
                </a:solidFill>
                <a:latin typeface="IBUKWF+MS-UIGothic"/>
                <a:cs typeface="IBUKWF+MS-UIGothic"/>
              </a:rPr>
              <a:t>意度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BUKWF+MS-UIGothic"/>
                <a:cs typeface="IBUKWF+MS-UIGothic"/>
              </a:rPr>
              <a:t>改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进产</a:t>
            </a:r>
            <a:r>
              <a:rPr sz="2000" spc="25">
                <a:solidFill>
                  <a:srgbClr val="45AE37"/>
                </a:solidFill>
                <a:latin typeface="IBUKWF+MS-UIGothic"/>
                <a:cs typeface="IBUKWF+MS-UIGothic"/>
              </a:rPr>
              <a:t>品和服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IBUKWF+MS-UIGothic"/>
                <a:cs typeface="IBUKWF+MS-UIGothic"/>
              </a:rPr>
              <a:t>增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45AE37"/>
                </a:solidFill>
                <a:latin typeface="IBUKWF+MS-UIGothic"/>
                <a:cs typeface="IBUKWF+MS-UIGothic"/>
              </a:rPr>
              <a:t>企</a:t>
            </a:r>
            <a:r>
              <a:rPr sz="2000" spc="23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45AE37"/>
                </a:solidFill>
                <a:latin typeface="IBUKWF+MS-UIGothic"/>
                <a:cs typeface="IBUKWF+MS-UIGothic"/>
              </a:rPr>
              <a:t>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SHVFN+IVKRFL+MicrosoftYaHei-Bold"/>
                <a:cs typeface="LSHVFN+IVKRF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有效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处</a:t>
            </a: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理客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户</a:t>
            </a: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抱怨的原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3202606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SHVFN+IVKRFL+MicrosoftYaHei-Bold"/>
                <a:cs typeface="LSHVFN+IVKR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聆听原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积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极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倾</a:t>
            </a:r>
            <a:r>
              <a:rPr sz="2300">
                <a:solidFill>
                  <a:srgbClr val="45AE37"/>
                </a:solidFill>
                <a:latin typeface="IBUKWF+MS-UIGothic"/>
                <a:cs typeface="IBUKWF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表达理解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确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理解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道歉原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对问题</a:t>
            </a:r>
            <a:r>
              <a:rPr sz="1550" spc="25">
                <a:solidFill>
                  <a:srgbClr val="45AE37"/>
                </a:solidFill>
                <a:latin typeface="IBUKWF+MS-UIGothic"/>
                <a:cs typeface="IBUKWF+MS-UIGothic"/>
              </a:rPr>
              <a:t>表示歉意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IBUKWF+MS-UIGothic"/>
                <a:cs typeface="IBUKWF+MS-UIGothic"/>
              </a:rPr>
              <a:t>避免推卸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责</a:t>
            </a:r>
            <a:r>
              <a:rPr sz="1550">
                <a:solidFill>
                  <a:srgbClr val="45AE37"/>
                </a:solidFill>
                <a:latin typeface="IBUKWF+MS-UIGothic"/>
                <a:cs typeface="IBUKWF+MS-UIGothic"/>
              </a:rPr>
              <a:t>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理解原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换</a:t>
            </a:r>
            <a:r>
              <a:rPr sz="1550" spc="25">
                <a:solidFill>
                  <a:srgbClr val="45AE37"/>
                </a:solidFill>
                <a:latin typeface="IBUKWF+MS-UIGothic"/>
                <a:cs typeface="IBUKWF+MS-UIGothic"/>
              </a:rPr>
              <a:t>位思考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IBUKWF+MS-UIGothic"/>
                <a:cs typeface="IBUKWF+MS-UIGothic"/>
              </a:rPr>
              <a:t>分析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50" spc="25">
                <a:solidFill>
                  <a:srgbClr val="FFFFFF"/>
                </a:solidFill>
                <a:latin typeface="IBUKWF+MS-UIGothic"/>
                <a:cs typeface="IBUKWF+MS-UIGothic"/>
              </a:rPr>
              <a:t>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要深入分析客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抱怨的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，找到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的根本原因，以便更好地解决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IBUKWF+MS-UIGothic"/>
                <a:cs typeface="IBUKW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解决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45AE37"/>
                </a:solidFill>
                <a:latin typeface="IBUKWF+MS-UIGothic"/>
                <a:cs typeface="IBUKWF+MS-UIGothic"/>
              </a:rPr>
              <a:t>原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及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解决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提供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45AE37"/>
                </a:solidFill>
                <a:latin typeface="IBUKWF+MS-UIGothic"/>
                <a:cs typeface="IBUKWF+MS-UIGothic"/>
              </a:rPr>
              <a:t>意解决方案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LSHVFN+IVKRFL+MicrosoftYaHei-Bold"/>
                <a:cs typeface="LSHVFN+IVKRFL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IBUKWF+MS-UIGothic"/>
                <a:cs typeface="IBUKWF+MS-UIGothic"/>
              </a:rPr>
              <a:t>客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户</a:t>
            </a: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抱怨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处</a:t>
            </a:r>
            <a:r>
              <a:rPr sz="3800" spc="25">
                <a:solidFill>
                  <a:srgbClr val="083502"/>
                </a:solidFill>
                <a:latin typeface="IBUKWF+MS-UIGothic"/>
                <a:cs typeface="IBUKWF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LSHVFN+IVKRFL+MicrosoftYaHei-Bold"/>
                <a:cs typeface="LSHVFN+IVKRFL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https://d.book118.com/126225233152010053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IBUKWF+MS-UIGothic</vt:lpstr>
      <vt:lpstr>SimSun</vt:lpstr>
      <vt:lpstr>GIOUVE+PNAEMC+ArialMT</vt:lpstr>
      <vt:lpstr>Times New Roman</vt:lpstr>
      <vt:lpstr>LSHVFN+IVKRFL+MicrosoftYaHei-Bold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2024-09-20T12:53:54.052</cp:lastPrinted>
  <dcterms:created xsi:type="dcterms:W3CDTF">2024-09-20T04:53:54Z</dcterms:created>
  <dcterms:modified xsi:type="dcterms:W3CDTF">2024-09-20T04:53:55Z</dcterms:modified>
</cp:coreProperties>
</file>