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069C5-5C5E-48A0-970E-10F433723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48243-28F0-4E37-850E-198864DC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EE418-6599-48E1-B971-A79B75E44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C6F05-476A-4A84-A755-6BEC35CF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7AAEF-E8F1-4402-A2C0-C6FC3110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A0B94-1345-4CA1-8B9D-DB1C098C8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2AF83-3453-4F8A-B33E-54F6D2DBB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B6F44-C449-4B96-ADA9-CEC680E9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49F46-282A-461B-9666-BDB5B11B3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0665E-65F6-463E-B628-FDD3A3D2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8F0F-96E3-4C79-A835-3782A36F3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30023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德立达军令如山—高效执行力培训资料课件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德立达公司简介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德立达高效执行力培训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德立达执行力案例分析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如何提升个人执行力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如何打造高效团队执行力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德立达公司简介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1990年，德立达公司在北京成立，初期主要从事信息技术服务业务。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2000年，德立达开始涉足智能交通领域，并逐步发展成为该领域的领先企业。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近年来，德立达不断拓展业务领域，逐渐形成了以智能交通为核心，覆盖信息技术、环保科技等多个板块的业务布局。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提供城市交通管理、高速公路收费、公共交通调度等解决方案。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环保科技产品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83" r="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为企业提供IT规划、系统集成、软件开发等服务。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研发和销售环保监测设备、水处理设备等。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创新、诚信、专业、合作。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75" r="19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注重团队合作，鼓励员工发挥创造力，追求卓越。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积极参与公益事业，致力于可持续发展和环境保护。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高效执行力的重要性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26" b="45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执行力的定义与内涵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执行力是指组织或个人将计划、目标转化为具体行动，并实现预期结果的能力。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执行力涵盖了组织或个人的决策、组织、协调、沟通、控制等多方面的能力。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执行力要求组织或个人具备高效、准确、及时地完成任务和目标的能力。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及时识别和应对潜在风险，采取有效措施降低风险影响。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激励与反馈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通过激励措施激发团队成员的积极性和创造力，同时及时给予反馈和调整。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建立有效的沟通机制，协调团队成员之间的合作，确保工作顺利进行。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明确任务和目标，确保团队成员对目标和期望结果有共同的理解。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计划与组织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制定详细的工作计划，合理分配资源，确保工作有序进行。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高效执行力的关键要素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高效的执行力有助于组织快速、准确地完成任务，提高整体效率。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促进组织创新与发展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执行力强的组织能够更好地应对变革和创新，推动组织持续发展。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强大的执行力是组织在市场竞争中取得优势的关键因素之一。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提升组织形象与信誉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执行力强的组织更容易赢得客户和合作伙伴的信任与认可，提升组织形象和信誉。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执行力在组织中的作用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德立达高效执行力培训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高效沟通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培养员工的沟通技巧，提高沟通效率和效果，促进团队协作。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提升团队执行力，提高工作效率，达成组织目标。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执行力理念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讲解执行力的概念、意义及价值，帮助员工树立正确的执行力观念。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教授时间管理方法，帮助员工合理安排工作和生活，提高工作效率。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目标设定与计划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学习如何设定明确、可衡量的目标，制定切实可行的计划，确保工作有序推进。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线上+线下相结合，包括视频课程、讲座、小组讨论、案例分析等。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选取具有代表性的案例，进行深入剖析，为员工提供实际操作经验。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组织各类团队建设活动，增强团队凝聚力和协作精神。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鼓励员工积极参与，通过提问、讨论等方式增强互动效果。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让员工模拟真实场景进行实践操作，提高应对能力和应变能力。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通过问卷调查、考试、实际工作表现等多维度评估培训效果。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收集员工对培训的意见和建议，及时调整和改进培训内容和方式。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https://d.book118.com/126230023142010055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2024-09-23T05:10:52.909</cp:lastPrinted>
  <dcterms:created xsi:type="dcterms:W3CDTF">2024-09-22T21:10:52Z</dcterms:created>
  <dcterms:modified xsi:type="dcterms:W3CDTF">2024-09-22T21:10:55Z</dcterms:modified>
</cp:coreProperties>
</file>