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B0259-4EEF-4FAB-978E-68C7AA782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74885-2A27-4EEC-9ED3-4A603813F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477D9-1B10-449C-9A12-B8FAB8568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F6680-A825-4414-8744-338E6A584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2191E3-A4B6-47D6-89C7-602DBBC5D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C9BCC1-6636-4C67-98A8-4C865444C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42536E-489B-4C0B-BC13-2BA9C570E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9F56D-07D1-4AEE-BBE9-564D94BB4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15830-D7D6-494E-8300-DA2CF2C70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76E9F-F74C-42E2-A1BB-A959AF45D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D65B0-22AC-4E49-BFD7-F45438818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3103401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2021_2022学年新教材高中物理气体固体和液体4_5固体液体课件新人教版选择性必修第三册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固体与液体的基本性质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固体与液体的热学性质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固体与液体的力学性质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固体与液体在电场和磁场中的性质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固体与液体在化学反应中的性质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固体与液体的基本性质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晶体有规则的几何外形，非晶体则没有；晶体有固定的熔点，非晶体没有。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晶体与非晶体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晶体内部质点（原子、离子或分子）在三维空间呈周期性重复排列，构成空间点阵结构。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空间点阵结构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由于晶体内部质点按一定规律排列，使晶体在不同方向上表现出不同的物理性质，如导热性、导电性、光学性质等。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晶体的各向异性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固体的形态与结构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液体没有固定的形状，能够流动，其形状随容器而改变。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分子间作用力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液体分子间存在相互吸引力，使得液体具有一定的内聚力和粘附力。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表面张力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液体表面层由于分子间引力作用而具有收缩的趋势，表现为表面张力。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液体的形态与结构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2861" r="3286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浸润与不浸润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固体与液体接触时，如果附着力大于内聚力，则液体被固体吸引并沿固体表面扩展，称为浸润；反之，如果附着力小于内聚力，则液体在固体表面形成液滴，称为不浸润。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毛细现象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浸润液体在细管中上升的现象，以及不浸润液体在细管中下降的现象，统称为毛细现象。这是由于液体与固体接触处的表面张力作用引起的。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固体在液体中的溶解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一些固体可以在液体中溶解形成溶液。溶解过程涉及固体表面分子与液体分子的相互作用和交换。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固体与液体的相互作用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固体与液体的热学性质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固体的热传导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热传导的微观机制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固体中的热传导主要通过晶格振动的传递来实现，即声子的传播。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热传导率的影响因素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固体的热传导率受晶体结构、化学成分、温度等因素的影响。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热传导率的测量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常用的测量方法有稳态法和瞬态法，如热线法、热板法等。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液体中的热传导主要通过分子间的碰撞传递能量。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热传导的微观机制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液体的热传导率受温度、压力、粘度等因素的影响。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热传导率的影响因素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常用的测量方法有稳态法和瞬态法，如热丝法、激光闪光法等。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热传导率的测量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液体的热传导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热膨胀的测量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常用的测量方法有膨胀计法、干涉法等。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热膨胀的微观机制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固体和液体的热膨胀主要是由于温度升高导致分子间平均距离增大。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热膨胀系数的影响因素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热膨胀系数受物质的晶体结构、化学成分、温度等因素的影响。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固体与液体的热膨胀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固体与液体的力学性质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https://d.book118.com/126231034012010043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2024-09-10T19:53:40.356</cp:lastPrinted>
  <dcterms:created xsi:type="dcterms:W3CDTF">2024-09-10T11:53:40Z</dcterms:created>
  <dcterms:modified xsi:type="dcterms:W3CDTF">2024-09-10T11:53:42Z</dcterms:modified>
</cp:coreProperties>
</file>