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3606B8-A3D2-4F60-A523-1A7730913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43C7A2-849E-40B9-B62C-61BB98C0F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7814DC-7A72-43D3-BAA6-C5D8703E9E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FC45F9-7C4E-498C-9E1B-AF2D76B0A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43CF596-040F-4C0F-91D7-73AF7587D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5A29E01-D561-4AEF-A8D9-44A5AE3DF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B3E10AD-A535-41CE-B1C5-AB7A30363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33846C-A195-4FFD-94D3-C19C0AF21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B5A84C-C40D-4DE0-9813-80AB6A963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180AAB-43D7-4F1D-B8E2-F0AA59F21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9B405F-5D40-4661-A643-78ECFBA1D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623200012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新生儿输液操作与监测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输液前准备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输液操作规范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输液过程监测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输液后护理与记录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输液前准备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患儿评估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病情评估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了解新生儿的病史、诊断、治疗情况，评估其病情严重程度和输液的必要性。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体格检查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对新生儿进行全面的体格检查，包括心率、呼吸、体温、血压等生命体征，以及皮肤、黏膜、腹部等部位的状况。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实验室检查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根据病情需要，进行血常规、尿常规、血生化等实验室检查，以了解新生儿的内环境情况。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根据新生儿的年龄、体重、病情等因素，选择合适的输液器，确保输液精度和安全。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输液器选择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针头选择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输液管路准备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63" r="256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选用适合新生儿血管的针头，一般选用24G或26G的针头，以减轻穿刺疼痛。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检查输液管路是否通畅、无漏气、无破损，确保输液安全。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输液设备准备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核对药品名称、剂量、浓度、用法等信息，确保用药准确无误。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药品核对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按照医嘱要求，正确配置药品，注意药品的溶解、稀释等操作，保证药品质量和疗效。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药品配置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在药品配置过程中，严格遵守无菌操作原则，防止污染和交叉感染。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无菌操作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药品核对与配置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输液操作规范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适用于新生儿，血管表浅，易于穿刺和固定。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头皮静脉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适用于较大婴儿，血管相对粗直，易于穿刺。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手背静脉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适用于各年龄段儿童，血管位置表浅，易于穿刺和固定。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足背静脉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穿刺部位选择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选择合适的穿刺针，一般选用24G或26G的静脉留置针。穿刺时应绷紧皮肤，固定血管，进针角度以15°~30°为宜。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穿刺前需对穿刺部位进行常规消毒，消毒范围应大于敷料面积。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送管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穿刺成功后，降低角度进针少许，再送入外套管。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875" r="16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167" r="121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消毒与穿刺技巧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穿刺成功后，用无菌透明敷料进行固定，注意穿刺点应位于敷料中央，从穿刺点向四周轻压透明敷料，以穿刺点为中心固定。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输液过程中应加强巡视，观察输液是否通畅、穿刺部位有无红肿、外渗等情况。同时，应注意保护穿刺部位免受外力撞击或压迫，以免影响输液效果或造成血管损伤。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固定与保护措施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输液过程监测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https://d.book118.com/126232000122010034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2024-09-03T18:23:34.520</cp:lastPrinted>
  <dcterms:created xsi:type="dcterms:W3CDTF">2024-09-03T10:23:34Z</dcterms:created>
  <dcterms:modified xsi:type="dcterms:W3CDTF">2024-09-03T10:23:36Z</dcterms:modified>
</cp:coreProperties>
</file>