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02126D-DA8F-43F2-A662-1408BC3F6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307A1-1048-4224-AF17-A7F186937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491AC7-53D2-40C9-843B-B488A9E71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4B2B3F-E4F8-4E75-B299-2DA792791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7DD82E-E775-4767-99F0-B8B3FA3A5B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C55EF0-6281-4FFF-BA1F-8B55DCAC3E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013EB4-4E2E-459F-A9D2-D9DE39A4CA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FF4B7D-AEB0-4CAC-9C9A-FAEA96AF4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6F04DF-E405-431C-8F27-B188A1F7B6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A6ED2-801E-401F-B790-EC18F3F8AD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77BB06-E4D3-4D86-BBD7-EE6A53F4D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3203221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护理颈椎病答辩</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颈椎病护理方法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颈椎病患者的日常护理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颈椎病护理的挑战与展望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颈椎病概述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根据病因和临床表现，颈椎病可分为神经根型、脊髓型、交感神经型和椎动脉型。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颈椎间盘退行性变是颈椎病发生的主要原因，长期颈部劳损、颈部外伤、不良姿势等也是诱因。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颈椎间盘退行性变导致椎间隙变窄，关节突关节紊乱，黄韧带肥厚，颈神经根或脊髓受压等一系列病理变化，引发相应的症状和体征。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颈椎病主要表现为颈部疼痛、僵硬，上肢放射痛、麻木，下肢乏力、行走不稳等。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根据患者的病史、临床表现和影像学检查（X线、CT、MRI等），结合医生的体格检查，可对颈椎病进行诊断。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499" r="449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颈椎病护理的重要性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颈椎病可能导致脑供血不足，引发心脑血管疾病。通过护理，可以改善脑供血状况，降低心脑血管疾病的发生风险。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预防心脑血管疾病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颈椎病可能导致眼部供血不足，引发视力问题。通过护理，可以改善眼部供血状况，预防视力障碍。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预防视力障碍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颈椎病可能引发一系列并发症，如高血压、糖尿病等。通过护理，可以降低这些并发症的发生风险。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预防其他并发症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546" b="35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改善睡眠质量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颈椎病可能导致睡眠质量下降，影响生活质量。通过护理，可以改善睡眠状况，提高生活质量。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减轻疼痛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颈椎病可能导致颈部、肩部、头部等部位疼痛，影响日常生活。通过护理，可以减轻疼痛，提高生活质量。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颈椎病可能导致颈部、肩部僵硬，影响工作效率。通过护理，可以缓解颈部、肩部僵硬，提高工作效率。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通过护理，可以减轻颈椎病引发的疼痛，减轻患者痛苦。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减轻疼痛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缓解症状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提高患者信心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083" r="11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通过护理，可以缓解颈椎病引发的各种症状，如颈部、肩部僵硬等，减轻患者痛苦。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通过有效的护理，可以提高患者对颈椎病的认识和信心，减轻心理压力和痛苦。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减轻患者痛苦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颈椎病护理方法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https://d.book118.com/126232032214010040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2024-09-07T09:57:11.678</cp:lastPrinted>
  <dcterms:created xsi:type="dcterms:W3CDTF">2024-09-07T01:57:11Z</dcterms:created>
  <dcterms:modified xsi:type="dcterms:W3CDTF">2024-09-07T01:57:13Z</dcterms:modified>
</cp:coreProperties>
</file>