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B5E05-0E1C-44A2-9652-0F265CBF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E9532-92CC-4353-9AF1-37EC7312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6361-390A-4B96-962A-27FA7920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4F1C9-6922-4467-B97D-2722215F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0CC86-3EE1-41D6-AC2E-1F4CCF789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3BE4B-507F-4F23-877D-F45756750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C1A0F-EF10-4D49-8620-B2409F94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D9400-6AD2-4DAD-9F69-72571AFCB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FB6A4-ABF3-4A74-91BB-DE17F733D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41D4C-447B-40B1-8042-9867B4E0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DD1C4-6968-4343-8F04-6D57E11E8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3203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石膏固定牵引病人护理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石膏固定牵引概述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石膏固定牵引病人的护理要点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石膏固定牵引概述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12" r="325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是指使用石膏绷带，将患肢固定于某一特定位置，以保持骨折端稳定，促进骨折愈合的过程。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维持骨折端的位置，防止骨折移位；减轻疼痛；促进骨折愈合。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是指通过力学原理，使患肢受到持续的牵拉力，以缓解肌肉紧张、减轻疼痛、改善关节功能的过程。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缓解肌肉紧张，减轻疼痛；改善关节功能；防止关节僵硬。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石膏固定和牵引可以单独使用，也可以联合使用。在某些情况下，先进行牵引再进行石膏固定，以保持牵引的效果；而在另一些情况下，先进行石膏固定再进行牵引，以改善关节功能。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联合使用时，应考虑患者的具体情况和医生的建议，以确保治疗效果最佳。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石膏固定与牵引的关系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石膏固定牵引病人的护理要点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了解病人的病史、伤情、过敏史等，以便为病人提供合适的护理方案。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备齐用具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清洁病人的患处皮肤，去除污垢和油脂，以便于石膏的固定。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准备好所需的石膏固定用具，如石膏绷带、棉垫、纱布等。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071" r="190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检查牵引装置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确保牵引装置完好、稳定，能够承受牵引力。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确定牵引方向和重量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根据病人的伤情和医生的要求，确定合适的牵引方向和重量。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安置病人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协助病人摆好体位，保持舒适，以便进行牵引。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在石膏固定与牵引过程中，密切观察病人的生命体征和患处情况，如有异常及时处理。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在固定和牵引过程中，确保病人舒适，避免不必要的疼痛和不适。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详细记录护理过程，包括固定和牵引的时间、操作步骤、病人的反应等。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石膏固定与牵引过程中的护理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定期观察患处情况，检查是否有红肿、疼痛、压迫等不适症状。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观察患处情况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保持石膏的清洁干燥，避免感染和皮肤湿疹等并发症。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保持清洁干燥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28" r="1652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根据病人的恢复情况，指导病人进行适当的康复训练，促进患处的愈合和功能恢复。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石膏固定与牵引后的护理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常见并发症及处理方法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https://d.book118.com/126232035104010102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2024-09-27T04:38:28.626</cp:lastPrinted>
  <dcterms:created xsi:type="dcterms:W3CDTF">2024-09-26T20:38:28Z</dcterms:created>
  <dcterms:modified xsi:type="dcterms:W3CDTF">2024-09-26T20:38:30Z</dcterms:modified>
</cp:coreProperties>
</file>