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69178D-BAD7-45CF-90C1-D6B3624C1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A6C31-1BDD-4D7A-8AB2-147C9A718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E253D5-F23E-4512-B679-3B761B9BF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8BDD25-B1C8-4709-9CB7-1C33ABD41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3B3D7F-5BDB-4E15-BC61-51BA215256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D100F5-FADB-409B-B3FB-AF69CE2BF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A4F783-6882-44A1-A6C3-F29E2BB3E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855D45-331D-48D9-B840-6613FF42E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CEFFBF-FDE1-4693-8A76-CC69B7567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9D0F83-DC9F-4F9A-977B-AE3A7B989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9DF495-8CF9-49E5-A3CD-70299CD93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233211003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电话礼仪培训课程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电话礼仪概述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拨打电话的礼仪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接听电话的礼仪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特殊情况下的电话礼仪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电话礼仪的实践与提升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电话礼仪概述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507" r="2750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574" r="235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电话礼仪是指在电话交流中应遵循的礼貌和规范，它涉及到语言、态度和行为等方面。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良好的电话礼仪能够展现个人和企业的专业形象，提高沟通效率，建立良好的人际关系。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232150"/>
            <a:ext cx="12192000" cy="36258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08081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98856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89631" y="1698593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82025" y="1687544"/>
            <a:ext cx="2133600" cy="93631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408081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尽量在铃声响起后尽快接听电话，避免让对方久等。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856" y="4497387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在通话过程中保持热情友好的态度，使用礼貌用语，让对方感受到尊重和关注。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89631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在通话过程中认真倾听对方说话，避免打断对方或心不在焉。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82025" y="4531775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在回答问题或表达观点时要清晰明了，避免使用含糊不清的语言。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808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及时接听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8856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热情友好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9631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认真倾听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2025" y="4084100"/>
            <a:ext cx="21240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清晰明了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 l="18384" r="18384"/>
          <a:stretch>
            <a:fillRect/>
          </a:stretch>
        </p:blipFill>
        <p:spPr>
          <a:xfrm>
            <a:off x="1408081" y="1897094"/>
            <a:ext cx="2133600" cy="2133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l="17833" r="17833"/>
          <a:stretch>
            <a:fillRect/>
          </a:stretch>
        </p:blipFill>
        <p:spPr>
          <a:xfrm>
            <a:off x="3798856" y="1897094"/>
            <a:ext cx="2133600" cy="213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631" y="1897094"/>
            <a:ext cx="2133600" cy="2133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8582025" y="1897094"/>
            <a:ext cx="2133600" cy="2133600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电话礼仪的基本原则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00" r="31000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语言和非语言沟通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在面对面交流中，语言和非语言沟通都非常重要，而在电话交流中，语言更为重要，非语言沟通则无法发挥作用。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信息传递方式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面对面交流时信息传递更为直接和丰富，而在电话交流中信息传递主要依靠语言和声音。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时间和空间限制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电话交流受限于时间和空间，无法像面对面交流一样自由地展开讨论和交流。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电话礼仪与面对面交流的差异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拨打电话的礼仪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在拨打电话之前，应明确电话的目的，并准备好相关资料和信息，以便在通话中能够清晰、准确地表达。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在拨打电话时，应考虑到对方的情况，如时间是否适宜、对方是否方便接听电话等，以避免打扰对方或让对方感到不便。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考虑对方情况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确定电话目的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在通话开始时，应使用合适的称呼，如“您好”、“早上好”、“下午好”等，以示尊重和礼貌。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使用合适的称呼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在问候之后，应进行简短的自我介绍，以便对方能够确认来电者身份。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礼貌的问候语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言简意赅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在通话中，应尽量言简意赅地表达自己的意思，避免使用过多的寒暄和冗长的句子。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避免模糊和含糊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在表达时，应尽量使用清晰、具体的语言，避免使用模糊和含糊的表达方式。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685" r="2068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清晰简洁的表达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219" r="242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感谢与道别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在通话结束时，应向对方表示感谢，并使用道别语，如“谢谢”、“再见”等。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等待对方挂断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在通话结束时，应等待对方先挂断电话，以示尊重和礼貌。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礼貌的结束语和挂断电话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接听电话的礼仪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https://d.book118.com/126233211003010041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2024-09-07T15:47:55.069</cp:lastPrinted>
  <dcterms:created xsi:type="dcterms:W3CDTF">2024-09-07T07:47:55Z</dcterms:created>
  <dcterms:modified xsi:type="dcterms:W3CDTF">2024-09-07T07:47:56Z</dcterms:modified>
</cp:coreProperties>
</file>