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0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441DD0B-E640-4CD4-BBDD-CF47BAC4CF54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0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1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0E5B2F-8430-4C10-824F-BD1E3EF5F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04222-14AB-4137-9DC2-758DF13F7B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837C94-9544-4925-A7A5-602D5E0F45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E64E7C-7BFC-4B4A-AAD0-B0FB615CFD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E196CF-10F9-4423-BD7B-C83054B19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B79845-4A21-404C-B282-54AF79C32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5623E4-5C01-4AD3-A83D-2EB0CA43A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60ED64-7BDA-40FF-A861-D5CA8545FD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6C5AE6-BDED-4FE3-8532-A60C29742D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4E8503-4B90-441E-AB61-942705FE35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95C80D-3B7F-4CE1-A62D-30DE032072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461E228-F5BE-4559-A165-4A4D7441065F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EBDCBB4-EBFB-4EAF-8DF6-706E107BA68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8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6240123035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en-US" sz="6000" b="1" strike="noStrike" spc="299">
                <a:solidFill>
                  <a:srgbClr val="C00000"/>
                </a:solidFill>
                <a:latin typeface="Arial"/>
                <a:ea typeface="微软雅黑"/>
              </a:rPr>
              <a:t>2818</a:t>
            </a:r>
            <a:r>
              <a:rPr lang="zh-CN" sz="6000" b="1" strike="noStrike" spc="299">
                <a:solidFill>
                  <a:srgbClr val="C00000"/>
                </a:solidFill>
                <a:latin typeface="Arial"/>
                <a:ea typeface="微软雅黑"/>
              </a:rPr>
              <a:t>肺癌的护理查房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3494880" y="3492360"/>
            <a:ext cx="7678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506520" y="332280"/>
            <a:ext cx="5297760" cy="5297760"/>
          </a:xfrm>
          <a:prstGeom prst="ellipse">
            <a:avLst/>
          </a:prstGeom>
          <a:solidFill>
            <a:srgbClr val="EB554D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1147320" y="973080"/>
            <a:ext cx="4016160" cy="401616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2058120" y="235908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肺癌的概述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2818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肺癌的护理查房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肺癌的治疗方法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肺癌的护理措施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肺癌的并发症管理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2818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肺癌的护理效果评估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7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511640" y="152568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01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第一章 肺癌的概述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EB554D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咳痰带血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痰中发现带有血丝或血块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需及时就医进行检查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呼吸困难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进行轻微活动时感到气促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伴有胸闷感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3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胸痛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持续性胸痛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可能向背部或肩部放射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肺癌的症状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6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咳嗽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持续不止的咳嗽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尤其在夜晚或运动时加重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09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10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1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2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6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7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8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9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0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1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2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3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4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5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9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30" name="Picture 5" descr="C:/Users/Administrator/Desktop/ppt模板/图片素材/插画/巴扎嘿素材 (2).jpg巴扎嘿素材 (2)"/>
          <p:cNvPicPr/>
          <p:nvPr/>
        </p:nvPicPr>
        <p:blipFill>
          <a:blip r:embed="rId2"/>
          <a:srcRect t="25611" b="25611"/>
          <a:stretch>
            <a:fillRect/>
          </a:stretch>
        </p:blipFill>
        <p:spPr>
          <a:xfrm>
            <a:off x="681840" y="4838760"/>
            <a:ext cx="2495160" cy="1217520"/>
          </a:xfrm>
          <a:prstGeom prst="rect">
            <a:avLst/>
          </a:prstGeom>
          <a:ln w="0">
            <a:noFill/>
          </a:ln>
        </p:spPr>
      </p:pic>
      <p:pic>
        <p:nvPicPr>
          <p:cNvPr id="131" name="Picture 5" descr="C:/Users/Administrator/Desktop/ppt模板/图片素材/插画/巴扎嘿素材 (3).jpg巴扎嘿素材 (3)"/>
          <p:cNvPicPr/>
          <p:nvPr/>
        </p:nvPicPr>
        <p:blipFill>
          <a:blip r:embed="rId3"/>
          <a:srcRect t="25278" b="25278"/>
          <a:stretch>
            <a:fillRect/>
          </a:stretch>
        </p:blipFill>
        <p:spPr>
          <a:xfrm>
            <a:off x="3541320" y="4838760"/>
            <a:ext cx="2461680" cy="1217520"/>
          </a:xfrm>
          <a:prstGeom prst="rect">
            <a:avLst/>
          </a:prstGeom>
          <a:ln w="0">
            <a:noFill/>
          </a:ln>
        </p:spPr>
      </p:pic>
      <p:pic>
        <p:nvPicPr>
          <p:cNvPr id="132" name="Picture 5" descr="C:/Users/Administrator/Desktop/ppt模板/图片素材/插画/巴扎嘿素材 (4).jpg巴扎嘿素材 (4)"/>
          <p:cNvPicPr/>
          <p:nvPr/>
        </p:nvPicPr>
        <p:blipFill>
          <a:blip r:embed="rId4"/>
          <a:srcRect t="24548" b="24548"/>
          <a:stretch>
            <a:fillRect/>
          </a:stretch>
        </p:blipFill>
        <p:spPr>
          <a:xfrm>
            <a:off x="6305400" y="4838760"/>
            <a:ext cx="2391120" cy="1217520"/>
          </a:xfrm>
          <a:prstGeom prst="rect">
            <a:avLst/>
          </a:prstGeom>
          <a:ln w="0">
            <a:noFill/>
          </a:ln>
        </p:spPr>
      </p:pic>
      <p:pic>
        <p:nvPicPr>
          <p:cNvPr id="133" name="Picture 5" descr="C:/Users/Administrator/Desktop/ppt模板/图片素材/插画/巴扎嘿素材 (5).jpg巴扎嘿素材 (5)"/>
          <p:cNvPicPr/>
          <p:nvPr/>
        </p:nvPicPr>
        <p:blipFill>
          <a:blip r:embed="rId5"/>
          <a:srcRect t="24803" b="24803"/>
          <a:stretch>
            <a:fillRect/>
          </a:stretch>
        </p:blipFill>
        <p:spPr>
          <a:xfrm>
            <a:off x="9044280" y="4838760"/>
            <a:ext cx="24152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肺癌的诊断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肺癌的诊断需要综合多种医学检查手段，如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光检查、支气管镜检查、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CT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扫描和病理活检等。及早发现肺癌，有利于尽早制定治疗方案，提高治愈率。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46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47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9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2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3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5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6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8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9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0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1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2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3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4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5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6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67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02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2818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肺癌的护理查房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0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查房前的准备工作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在进行护理查房前，需要先收集患者的详细病史，准备好护理记录和所需的医疗器械，以及确认患者的身份信息。这些准备工作可以确保查房的顺利进行。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83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84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4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5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6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7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8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9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0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1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2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3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04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7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8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9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0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1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2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4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护理查房中的交流技巧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在护理查房中，良好的交流技巧至关重要。需要倾听患者的抱怨和需求，建立起与患者的信任关系，向患者详细解释治疗方案，同时鼓励患者积极配合治疗，确保治疗效果的最大化。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17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18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8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9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0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1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2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3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4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5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6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7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38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9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0" name="content.2.title"/>
          <p:cNvSpPr/>
          <p:nvPr/>
        </p:nvSpPr>
        <p:spPr>
          <a:xfrm>
            <a:off x="8392320" y="1557720"/>
            <a:ext cx="3373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医疗器械操作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content.2.content"/>
          <p:cNvSpPr/>
          <p:nvPr/>
        </p:nvSpPr>
        <p:spPr>
          <a:xfrm>
            <a:off x="8392320" y="191592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血压计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体温计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脉搏计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3" name="content.3.title"/>
          <p:cNvSpPr/>
          <p:nvPr/>
        </p:nvSpPr>
        <p:spPr>
          <a:xfrm>
            <a:off x="1094760" y="4120560"/>
            <a:ext cx="3229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急救处理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content.3.content"/>
          <p:cNvSpPr/>
          <p:nvPr/>
        </p:nvSpPr>
        <p:spPr>
          <a:xfrm>
            <a:off x="1094760" y="4453920"/>
            <a:ext cx="292968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心肺复苏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止血处理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骨折固定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6" name="content.4.title"/>
          <p:cNvSpPr/>
          <p:nvPr/>
        </p:nvSpPr>
        <p:spPr>
          <a:xfrm>
            <a:off x="8392320" y="4109040"/>
            <a:ext cx="3256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团队协作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与医生配合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与其他护理人员配合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与家属沟通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chemeClr val="accent6"/>
                </a:solidFill>
                <a:latin typeface="Arial"/>
                <a:ea typeface="微软雅黑"/>
              </a:rPr>
              <a:t>护理查房中的技能要求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9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0" name="content.1.title"/>
          <p:cNvSpPr/>
          <p:nvPr/>
        </p:nvSpPr>
        <p:spPr>
          <a:xfrm>
            <a:off x="1094760" y="1655280"/>
            <a:ext cx="3389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沟通技巧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content.1.content"/>
          <p:cNvSpPr/>
          <p:nvPr/>
        </p:nvSpPr>
        <p:spPr>
          <a:xfrm>
            <a:off x="1094760" y="203472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倾听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表达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解释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52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53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3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4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5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6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7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8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9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0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1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2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73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4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5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6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7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2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3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03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第三章 肺癌的治疗方法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7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8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9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0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1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2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3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95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化疗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化疗是一种常见的肺癌治疗方法，通过药物来杀灭癌细胞。化疗药物根据作用机制的不同分为不同类别，但化疗也会带来副作用，患者需要注意休息和饮食。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98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99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0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1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2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3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4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5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6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7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8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9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0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1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2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3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4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5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6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7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8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19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0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21" name="content.2.title"/>
          <p:cNvSpPr/>
          <p:nvPr/>
        </p:nvSpPr>
        <p:spPr>
          <a:xfrm>
            <a:off x="8392320" y="1557720"/>
            <a:ext cx="3373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放疗的适应症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content.2.content"/>
          <p:cNvSpPr/>
          <p:nvPr/>
        </p:nvSpPr>
        <p:spPr>
          <a:xfrm>
            <a:off x="8392320" y="191592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早期肺癌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手术不适用的患者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24" name="content.3.title"/>
          <p:cNvSpPr/>
          <p:nvPr/>
        </p:nvSpPr>
        <p:spPr>
          <a:xfrm>
            <a:off x="1094760" y="4120560"/>
            <a:ext cx="3229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放疗的副作用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content.3.content"/>
          <p:cNvSpPr/>
          <p:nvPr/>
        </p:nvSpPr>
        <p:spPr>
          <a:xfrm>
            <a:off x="1094760" y="4453920"/>
            <a:ext cx="292968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皮肤红肿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食欲减退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27" name="content.4.title"/>
          <p:cNvSpPr/>
          <p:nvPr/>
        </p:nvSpPr>
        <p:spPr>
          <a:xfrm>
            <a:off x="8392320" y="4109040"/>
            <a:ext cx="3256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chemeClr val="accent6"/>
                </a:solidFill>
                <a:latin typeface="Arial"/>
                <a:ea typeface="微软雅黑"/>
              </a:rPr>
              <a:t>放疗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30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31" name="content.1.title"/>
          <p:cNvSpPr/>
          <p:nvPr/>
        </p:nvSpPr>
        <p:spPr>
          <a:xfrm>
            <a:off x="1094760" y="1655280"/>
            <a:ext cx="3389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放疗的原理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content.1.content"/>
          <p:cNvSpPr/>
          <p:nvPr/>
        </p:nvSpPr>
        <p:spPr>
          <a:xfrm>
            <a:off x="1094760" y="203472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放射线照射破坏癌细胞</a:t>
            </a: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DNA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33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34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5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6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7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8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9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0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1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2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3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4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5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6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7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8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9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0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1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2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3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54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5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6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7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8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3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4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5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总结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66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肺癌的治疗方法多样，包括手术治疗、化疗、放疗以及靶向治疗，每种方法都有其独特的优势和局限性。患者应根据具体情况选择合适的治疗方案，并在治疗过程中注意身体状况和生活方式，提高生存质量。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67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68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9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0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1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2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3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4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5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6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7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8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9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0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1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2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3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4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5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6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7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388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04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4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肺癌的护理措施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https://d.book118.com/126240123035010103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15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2818肺癌的护理查房</vt:lpstr>
      <vt:lpstr>目录</vt:lpstr>
      <vt:lpstr>第一章 肺癌的概述</vt:lpstr>
      <vt:lpstr>肺癌的症状</vt:lpstr>
      <vt:lpstr> </vt:lpstr>
      <vt:lpstr>第2章 2818肺癌的护理查房</vt:lpstr>
      <vt:lpstr> </vt:lpstr>
      <vt:lpstr> </vt:lpstr>
      <vt:lpstr>护理查房中的技能要求</vt:lpstr>
      <vt:lpstr>第三章 肺癌的治疗方法</vt:lpstr>
      <vt:lpstr> </vt:lpstr>
      <vt:lpstr>放疗</vt:lpstr>
      <vt:lpstr>总结</vt:lpstr>
      <vt:lpstr>第4章 肺癌的护理措施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2024-09-28T09:37:41.966</cp:lastPrinted>
  <dcterms:created xsi:type="dcterms:W3CDTF">2024-09-28T01:37:41Z</dcterms:created>
  <dcterms:modified xsi:type="dcterms:W3CDTF">2024-09-28T01:37:44Z</dcterms:modified>
</cp:coreProperties>
</file>