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F6C3D-9452-4183-8FB5-EDF5F9B6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84D34-2A87-4575-92E3-BDD73EA5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5B84D-3660-4269-9363-545179563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A6D97-1DE8-40BB-B22F-D50C7D91D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B1D5F-C40D-4F20-82DE-45EE08DB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EF236D-14AA-4201-AAE2-BB2E2E7A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E13E4-195D-410B-994B-957EA8A07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1FEB2-25EB-41C0-B9B5-7F95FC49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C2C25-1BBC-499E-AE05-253F7D67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6BA19-0140-4BC8-AEA8-B35DCB5B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9FC03-4E76-4A52-950A-A4278F5A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4112112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一例上消化道出血患者的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上消化道出血相关知识与概述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查房体格检查与辅助检查安排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初步治疗方案制定与调整策略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并发症预防与处理策略部署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包括饮食、烟酒嗜好等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有无遗传性疾病或家族聚集性疾病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详细询问患者上消化道出血的症状，如呕血、黑便等，以及症状出现的时间、频率和严重程度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了解患者既往有无消化系统疾病、手术史、过敏史等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记录患者的重要阳性体征，如贫血貌、腹部压痛等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278" r="302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病史采集及重要阳性体征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患者既往就诊时的诊断过程，包括相关检查和检验结果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患者既往接受的治疗措施，包括药物、手术等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既往治疗对患者病情的影响和效果评估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诊断经过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既往诊断与治疗经过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就诊原因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患者本次就诊的主诉和症状表现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根据患者的病史、症状和体征，结合相关检查结果，做出的初步诊断及鉴别诊断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本次就诊原因及初步诊断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上消化道出血相关知识与概述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上消化道出血是指屈氏韧带以上的消化道，包括食管、胃、十二指肠或胰胆等病变引起的出血。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根据出血的病因，上消化道出血可分为非静脉曲张性出血和静脉曲张性出血两大类。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上消化道出血定义及分类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上消化道出血的常见原因包括消化性溃疡、急性胃黏膜病变、食管胃底静脉曲张破裂、胃癌等。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年龄、性别、饮食习惯、药物使用、基础疾病等均是上消化道出血的危险因素。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上消化道出血的典型症状为呕血和黑便，可伴有血容量减少引起的急性周围循环衰竭。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根据患者的病史、临床表现和胃镜检查等结果，可以确诊上消化道出血。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鉴别诊断思路和方法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鉴别诊断思路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上消化道出血需要与下消化道出血、呼吸道出血、口鼻腔出血等相鉴别。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通过详细询问病史、体格检查以及必要的实验室检查，如上消化道内镜、X线钡剂造影等，可以明确出血部位和病因，从而进行鉴别诊断。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查房体格检查与辅助检查安排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观察患者精神状态、营养状况、面色、体位等。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观察腹部外形、有无膨隆或凹陷，触诊检查有无压痛、反跳痛、肝脾肿大等。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定期测量患者体温、脉搏、呼吸、血压等生命体征。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查房体格检查项目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评估患者贫血程度及感染状况。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明确消化道出血情况及评估出血量。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了解患者肝肾功能及电解质平衡情况，指导后续治疗。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评估患者凝血状况，预防出血及血栓风险。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便常规+潜血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肝肾功能、电解质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实验室检查项目选择及意义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适用于不宜或不愿接受内镜检查者，可显示消化道轮廓及内壁形态。注意重度出血者禁用。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X线钡剂造影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CT血管造影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92" b="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可明确出血部位及病因，如动脉瘤、血管畸形等。注意造影剂过敏者禁用。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可辅助诊断肝胆疾病、胰腺疾病等引起的消化道出血。检查前需空腹8小时以上。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影像学检查适应证与注意事项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https://d.book118.com/126241121125010050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2024-09-15T20:28:20.572</cp:lastPrinted>
  <dcterms:created xsi:type="dcterms:W3CDTF">2024-09-15T12:28:20Z</dcterms:created>
  <dcterms:modified xsi:type="dcterms:W3CDTF">2024-09-15T12:28:22Z</dcterms:modified>
</cp:coreProperties>
</file>