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425352-3AEA-49DE-8EDF-4C10B8E8F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93715-FBF7-4847-815C-A5DB00F99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386AA-8D6E-4741-A5DD-BA7A9A192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5B45F-9E7C-40B5-BE95-56B8AFE6D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2BFA15-BAB7-45E6-B9D5-F13C70DF85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E00626-B0E7-4CD6-8191-3E6E5B40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140041-0EE0-457C-AB77-80AE0FF20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0906B-BB30-44C2-905D-D39FBBD1D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08D9AC-E139-4639-A9C2-05549D35E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57609-EFB3-4570-B9BD-C5E5727C0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5CBD1-B077-4BA9-9BFE-2914A13D4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421212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创新慈善机构行业人力资源培训的有效途径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慈善机构行业人力资源现状与挑战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创新人力资源培训的理念与策略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多元化培训方法与手段的探索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专业化师资队伍建设与激励机制设计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培训效果评估与持续改进机制的建立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创新慈善机构行业人力资源培训的展望与建议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慈善机构行业人力资源现状与挑战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随着社会进步和公众慈善意识的提高，慈善机构的数量和规模不断扩大，涉及的领域也日益广泛。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慈善机构数量与规模不断增长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现代慈善机构越来越注重专业化和精细化运作，对从业人员的素质和能力要求也越来越高。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行业专业化程度提升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慈善机构积极寻求与其他行业、企业的跨界合作，通过创新模式和手段提高公益慈善的效率和影响力。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跨界合作与创新成为趋势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036" r="80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人力资源培训的重要性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提升员工素质与专业能力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通过系统的人力资源培训，可以提高员工的素质和专业能力，使其更好地适应慈善机构发展的需要。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增强团队凝聚力与执行力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有效的培训可以增强员工的团队意识和协作精神，提高团队的凝聚力和执行力。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推动行业创新与发展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人力资源培训可以促进知识、技能和经验的交流与共享，推动行业的创新与发展。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651" r="1765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部分慈善机构的培训内容过于理论化或与实际工作需求脱节，导致培训效果不佳。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培训内容与需求不匹配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培训方式单一陈旧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缺乏专业师资力量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培训成果转化困难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传统的培训方式如讲座、研讨会等缺乏互动性和实践性，难以激发员工的学习兴趣和动力。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部分慈善机构缺乏专业的师资力量，无法提供高质量的培训课程和指导。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部分员工在培训后难以将所学知识和技能应用到实际工作中，导致培训成果转化困难。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当前面临的挑战与困境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创新人力资源培训的理念与策略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提供心理咨询服务，帮助员工缓解工作压力，增强心理韧性。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强调员工个人发展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制定个性化的职业发展规划，提供多元化的学习和发展机会。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营造积极的工作氛围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倡导开放、包容、协作的工作氛围，激发员工的创造力和创新精神。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以人为本，关注员工成长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创新培训形式和内容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采用多样化的培训形式，如案例分析、角色扮演、小组讨论等，以及与实际工作紧密结合的培训内容。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鼓励员工参与培训设计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让员工参与培训需求分析和课程设计，提高培训的针对性和实效性。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引入先进的培训理念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借鉴国内外先进的培训理念和方法，如在线学习、混合式学习等。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引入创新理念，打破传统模式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制定个性化的培训计划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根据员工的岗位、职责和个人发展需求，制定个性化的培训计划。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强化实践环节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加强实践环节的设计和实施，让员工在实践中掌握知识和技能，提高工作能力和素质。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分析行业特点和需求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深入了解慈善机构行业的特点和需求，制定符合行业实际的培训策略。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制定针对性策略，满足实际需求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多元化培训方法与手段的探索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利用互联网技术，搭建线上培训平台，为慈善机构员工提供便捷、高效的学习途径。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通过线上课程、网络讲座、在线测试等方式，丰富培训内容，提高员工的专业素养和综合能力。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利用大数据和人工智能技术，对员工的学习情况进行跟踪和分析，为个性化培训计划的制定提供依据。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线上培训平台的搭建与应用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线下实践活动的组织与实施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组织员工参与实地考察、志愿服务等实践活动，让员工亲身体验慈善工作的实际情况，加深对慈善事业的理解。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邀请业内专家、学者进行现场授课或工作坊，为员工提供与专业人士交流学习的机会。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鼓励员工参加行业研讨会、论坛等活动，拓宽视野，了解行业最新动态和发展趋势。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https://d.book118.com/126242121233010052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2024-09-19T12:34:13.817</cp:lastPrinted>
  <dcterms:created xsi:type="dcterms:W3CDTF">2024-09-19T04:34:13Z</dcterms:created>
  <dcterms:modified xsi:type="dcterms:W3CDTF">2024-09-19T04:34:15Z</dcterms:modified>
</cp:coreProperties>
</file>