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022E0-C511-4CAF-9002-E93F6F262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B4A44-4A54-42B7-99E6-CD04FCD0C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E069E-ACE6-43CF-9F9D-0E620CAA0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D7D8A-69E4-40E5-BA51-8FA346B0E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F9F62C-8665-49A9-A1DD-DD55D5B1C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6745CC-C966-4552-AC66-50F72FA51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E2948-B113-4408-9965-AB3A9C35F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45A8C-F164-4FC7-B496-D1BCDE93E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07A90-7B90-42AE-9D0D-C434CC4AC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99533-19E4-442D-9DBA-D4DD7B0D2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42A1B-77EE-4E6D-818C-6550D7747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43112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医药经理的市场调研能力剖析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市场调研基本概念与重要性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医药经理市场调研方法掌握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数据收集、整理与分析能力培养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竞争对手分析与策略制定能力提升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消费者需求洞察与产品策略优化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行业趋势预测与决策支持能力提高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总结：全面提升医药经理市场调研能力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市场调研基本概念与重要性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52" b="58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市场调研是一种通过收集、整理、分析市场相关信息，以辅助企业决策的过程。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市场调研能够帮助企业了解市场需求、竞争态势、消费者行为等，为企业制定营销策略、产品开发、市场定位等提供重要依据。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医药行业受到严格的法规监管，市场调研需遵循相关法规要求，确保合规性。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医药行业涉及专业知识广泛，市场调研人员需具备医学、药学等相关背景，以确保调研结果的准确性。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数据保密性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医药企业对于未公开的产品信息、研发数据等高度保密，市场调研中需注意数据保密工作。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医药行业市场调研特点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提升医药经理市场调研能力意义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通过深入的市场调研，医药经理可发现潜在的市场机会和竞争对手的弱点，从而制定有针对性的竞争策略，增强企业的竞争优势。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通过市场调研，医药经理可获取更全面、准确的市场信息，为制定营销策略、产品推广等提供有力支持，提高决策质量。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市场调研有助于医药经理及时了解市场动态和趋势，为企业调整市场策略、抢占市场先机提供重要参考。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把握市场趋势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医药经理市场调研方法掌握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根据调研目的，设计针对性强、问题表述清晰的问卷。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确定样本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选择合适的样本群体，确保调研结果的代表性和可靠性。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通过线上或线下方式发放问卷，收集目标群体的反馈数据。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对收集到的数据进行整理、统计和分析，提取有价值的信息。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制定访谈计划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明确访谈目的、对象、时间和地点等关键要素。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整理与分析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将访谈内容进行整理，提炼核心观点和发现。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准备访谈提纲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根据调研主题，制定详细的访谈提纲，引导受访者深入交流。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实施访谈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与受访者进行面对面交流，记录关键信息和观点。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确定观察目标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明确需要观察的对象、行为和场景等。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制定观察计划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选择合适的观察方法（如自然观察、参与观察等），制定详细的观察计划。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实施观察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按照计划进行观察，记录关键信息和行为表现。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分析与总结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对观察结果进行整理和分析，提炼出有价值的信息和洞察。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明确实验目的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选择合适的实验对象，制定实验步骤和操作规范。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设计实验方案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实施实验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数据分析与结论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对实验数据进行统计分析，得出实验结论并评估实验效果。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确定实验要解决的问题和预期目标。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按照实验方案进行实验操作，记录实验数据和结果。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数据收集、整理与分析能力培养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数据收集途径及技巧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公开数据来源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利用政府、行业协会、专业机构等发布的公开数据，如医药市场报告、疾病发病率统计等。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社交媒体与网络舆情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运用爬虫技术收集社交媒体、论坛、博客等网络平台上的用户评论和反馈。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通过问卷调查、访谈、观察等方式收集目标受众、竞争对手、市场环境等相关数据。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专家咨询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邀请行业专家、学者、医生等进行深度访谈，获取专业见解和意见。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去除重复、无效和错误数据，确保数据准确性和一致性。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数据分类与编码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对数据进行合理分类和编码，便于后续分析和挖掘。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选择合适的数据存储方式，建立数据管理系统，确保数据安全性和易用性。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运用图表、图像等可视化手段展现数据，提高数据可读性和理解性。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数据整理规范与流程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数据分析方法及工具应用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770294" y="1444657"/>
            <a:ext cx="5404223" cy="4447888"/>
            <a:chOff x="3770294" y="1444657"/>
            <a:chExt cx="5404223" cy="4447888"/>
          </a:xfrm>
        </p:grpSpPr>
        <p:sp>
          <p:nvSpPr>
            <p:cNvPr id="28" name="TextBox 28"/>
            <p:cNvSpPr txBox="1"/>
            <p:nvPr/>
          </p:nvSpPr>
          <p:spPr>
            <a:xfrm>
              <a:off x="3770294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770294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运用均值、中位数、众数等指标描述数据分布和特征。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3770294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常用分析工具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70294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掌握Excel、SPSS、Python等数据分析工具，提高数据处理和分析效率。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747800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推论性统计分析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747800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通过假设检验、方差分析等方法探究变量间关系和影响因素。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747800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预测模型构建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6747800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利用回归分析、时间序列分析等手段构建预测模型，预测市场趋势和未来需求。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70372" y="2906557"/>
            <a:ext cx="2426717" cy="1965431"/>
            <a:chOff x="9370372" y="2906557"/>
            <a:chExt cx="2426717" cy="1965431"/>
          </a:xfrm>
        </p:grpSpPr>
        <p:sp>
          <p:nvSpPr>
            <p:cNvPr id="37" name="TextBox 37"/>
            <p:cNvSpPr txBox="1"/>
            <p:nvPr/>
          </p:nvSpPr>
          <p:spPr>
            <a:xfrm>
              <a:off x="9370372" y="29065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449849" y="33197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应用聚类分析、关联规则挖掘等方法发现数据中的隐藏信息和规律。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竞争对手分析与策略制定能力提升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https://d.book118.com/126243112045010044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2024-09-12T14:05:16.347</cp:lastPrinted>
  <dcterms:created xsi:type="dcterms:W3CDTF">2024-09-12T06:05:16Z</dcterms:created>
  <dcterms:modified xsi:type="dcterms:W3CDTF">2024-09-12T06:05:18Z</dcterms:modified>
</cp:coreProperties>
</file>