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25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52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D0E77A-389E-4B4A-83D8-7FC77366C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9C9323-70AE-4445-AB1C-3C0E1C268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EA54EC-39F6-42D6-89A1-D461E64BD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3F5864-900E-4705-8D37-91E4BC3B5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AE4701-E97B-4AF5-9409-29E3F319A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82C87C-9CE4-4CB3-A4D8-F76FD6E88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7B1D87-CA8C-4191-A0E1-C4383E1AB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522315-8DDD-4613-B630-ADEEBDC52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AD9C19-CAFE-4E46-BD4C-686204A85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936CBC-B893-4546-ABC1-05B80BC93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6AD07A-0665-4639-8AC3-8952CAC1A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240" r:id="rId2"/>
    <p:sldLayoutId id="2147487241" r:id="rId3"/>
    <p:sldLayoutId id="2147487242" r:id="rId4"/>
    <p:sldLayoutId id="2147487243" r:id="rId5"/>
    <p:sldLayoutId id="2147487244" r:id="rId6"/>
    <p:sldLayoutId id="2147487245" r:id="rId7"/>
    <p:sldLayoutId id="2147487246" r:id="rId8"/>
    <p:sldLayoutId id="2147487247" r:id="rId9"/>
    <p:sldLayoutId id="2147487248" r:id="rId10"/>
    <p:sldLayoutId id="2147487249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14" Type="http://schemas.openxmlformats.org/officeDocument/2006/relationships/tags" Target="../tags/tag128.xml" /><Relationship Id="rId15" Type="http://schemas.openxmlformats.org/officeDocument/2006/relationships/tags" Target="../tags/tag129.xml" /><Relationship Id="rId16" Type="http://schemas.openxmlformats.org/officeDocument/2006/relationships/tags" Target="../tags/tag130.xml" /><Relationship Id="rId17" Type="http://schemas.openxmlformats.org/officeDocument/2006/relationships/tags" Target="../tags/tag131.xml" /><Relationship Id="rId18" Type="http://schemas.openxmlformats.org/officeDocument/2006/relationships/tags" Target="../tags/tag132.xml" /><Relationship Id="rId19" Type="http://schemas.openxmlformats.org/officeDocument/2006/relationships/tags" Target="../tags/tag133.xml" /><Relationship Id="rId2" Type="http://schemas.openxmlformats.org/officeDocument/2006/relationships/tags" Target="../tags/tag116.xml" /><Relationship Id="rId20" Type="http://schemas.openxmlformats.org/officeDocument/2006/relationships/tags" Target="../tags/tag134.xml" /><Relationship Id="rId21" Type="http://schemas.openxmlformats.org/officeDocument/2006/relationships/tags" Target="../tags/tag135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14" Type="http://schemas.openxmlformats.org/officeDocument/2006/relationships/tags" Target="../tags/tag148.xml" /><Relationship Id="rId15" Type="http://schemas.openxmlformats.org/officeDocument/2006/relationships/tags" Target="../tags/tag149.xml" /><Relationship Id="rId16" Type="http://schemas.openxmlformats.org/officeDocument/2006/relationships/tags" Target="../tags/tag150.xml" /><Relationship Id="rId17" Type="http://schemas.openxmlformats.org/officeDocument/2006/relationships/tags" Target="../tags/tag151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000113002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食品加工新员工入职培训PPT大纲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欢迎与介绍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公司介绍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食品安全知识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食品加工技能培训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职业素养与团队协作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欢迎与介绍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培训目标与内容</a:t>
            </a:r>
            <a:endParaRPr lang="zh-CN" altLang="en-US"/>
          </a:p>
        </p:txBody>
      </p:sp>
      <p:sp>
        <p:nvSpPr>
          <p:cNvPr id="104894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培训目标：使新员工了解食品加工的基本知识、安全操作规程和职业素养要求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培训形式：采用讲解、示范、实操等多种形式，注重实际操作能力的培养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6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培训评估：通过考核、反馈等方式对培训效果进行评估和改进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培训内容：介绍食品加工的流程、设备、原辅料及食品安全标准等方面的知识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培训安排与时间</a:t>
            </a:r>
            <a:endParaRPr lang="zh-CN" altLang="en-US"/>
          </a:p>
        </p:txBody>
      </p:sp>
      <p:sp>
        <p:nvSpPr>
          <p:cNvPr id="10490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培训内容安排：第一天介绍公司文化、食品安全法规；第二天学习各类食品加工技能；第三天进行实操演练和总结反馈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培训目标：使新员工了解食品加工流程、安全操作及品质要求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培训时间：共计3天，每天8小时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培训师资：经验丰富的生产部门主管和技术能手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https://d.book118.com/127000113002006050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4">
      <vt:lpstr>Arial</vt:lpstr>
      <vt:lpstr>Calibri</vt:lpstr>
      <vt:lpstr>MiSans</vt:lpstr>
      <vt:lpstr>Wingdings</vt:lpstr>
      <vt:lpstr>Calibri Light</vt:lpstr>
      <vt:lpstr>宋体</vt:lpstr>
      <vt:lpstr>Office Theme</vt:lpstr>
      <vt:lpstr>食品加工新员工入职培训PPT大纲</vt:lpstr>
      <vt:lpstr>目录</vt:lpstr>
      <vt:lpstr>单击添加章节标题</vt:lpstr>
      <vt:lpstr>欢迎与介绍</vt:lpstr>
      <vt:lpstr>培训目标与内容</vt:lpstr>
      <vt:lpstr>培训安排与时间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2024-09-22T08:26:54.872</cp:lastPrinted>
  <dcterms:created xsi:type="dcterms:W3CDTF">2024-09-22T00:26:54Z</dcterms:created>
  <dcterms:modified xsi:type="dcterms:W3CDTF">2024-09-22T00:26:57Z</dcterms:modified>
</cp:coreProperties>
</file>