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B6858-E044-43C3-A032-96C93ADE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72E0D-C4E2-4D0E-A146-03ECD39BF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E04CF-FE0C-41F7-A116-D9A8151D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6FBE8-944D-4C5D-90BA-3B9A30EC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A1CA6-E59A-4EFE-9C40-17FBAFFDF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C0656-EFD6-4A19-AB04-41FE13BE7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F0DAB-8770-4D77-A515-DFAA5E04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D877F-263D-403E-A80B-17A6FE681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7CFEC-2CCA-4EDD-BCEA-16706A765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45309-D8C5-436E-BE6F-2A06E6C6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8901C-6E1A-46AC-A8A2-502E529D7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0136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食品安全话题讨论交流会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食品生产过程中的安全问题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食品流通环节的安全保障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餐饮行业食品安全管理实践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社会共治在食品安全中的作用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近年来，食品安全事件不断发生，涉及多个领域和环节，给人民群众的生命安全和身体健康带来严重威胁。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政府对食品安全的重视程度不断提高，监管力度不断加强，但仍存在一些监管漏洞和难题。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随着消费者食品安全意识的提高和媒体的广泛报道，食品安全问题已经成为社会关注的热点话题。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源头污染问题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农业生产中大量使用化肥、农药等化学物质，导致食品源头污染严重，成为食品安全的主要隐患。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加工环节问题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部分食品加工企业存在生产环境脏乱差、使用劣质原料、超范围超限量使用食品添加剂等问题，严重影响食品质量和安全。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流通环节问题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食品在运输、储存、销售等流通环节中，由于设施不完善、管理不规范等原因，容易导致食品变质、污染等问题。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监管体系逐步健全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政府建立了从农田到餐桌的全程监管体系，涵盖了食品生产、加工、流通、消费等各个环节，确保食品质量安全可控。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国家相继出台了一系列食品安全法律法规和政策措施，如《食品安全法》、《农产品质量安全法》等，为食品安全提供了有力保障。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社会共治格局形成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政府、企业、消费者和社会组织等各方共同参与食品安全治理，形成了社会共治格局，提高了食品安全保障水平。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625" r="17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58" r="16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政策法规与监管体系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食品生产过程中的安全问题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选择有良好信誉和合规记录的供应商，确保原料质量可靠。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原料检验与接收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合理的储存管理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对采购的原料进行严格的检验，包括外观、质量指标、微生物指标等，确保符合食品安全标准。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根据原料的特性分类储存，避免交叉污染；定期检查库存，及时处理过期或变质原料。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原料采购与储存环节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加工环境监控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保持加工车间空气流通、温度适宜；定期清洁车间地面、墙壁、天花板等，确保环境卫生达标。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加工设备清洁与消毒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定期对加工设备进行清洗和消毒，确保设备卫生状况良好，防止细菌滋生。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员工个人卫生管理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员工需保持良好的个人卫生习惯，如穿戴整洁的工作服、勤洗手、不佩戴饰品等。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加工制作过程中的卫生控制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严格按照国家法律法规和相关标准使用食品添加剂，不超范围、不超限量使用。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合法使用添加剂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从正规渠道采购食品添加剂，并保留采购凭证；设立专门的添加剂储存区域，实行专人管理。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添加剂采购与管理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详细记录添加剂的使用情况，包括使用日期、使用量、使用目的等，以便追溯和监管。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添加剂使用记录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食品添加剂使用规范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食品流通环节的安全保障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针对不同食品特性，制定合理的温度控制标准，确保食品在运输和储存过程中保持适宜的温度环境，防止食品变质。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采用符合食品安全标准的包装材料，确保食品在运输和储存过程中不受外界污染，同时防止食品破损或泄漏。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定期对运输工具进行清洗和消毒，确保运输环境清洁卫生，防止食品受到交叉污染。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运输工具清洁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运输和储存过程中的防护措施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信息记录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建立完善的食品信息记录制度，记录食品的进货、销售、储存等关键信息，确保食品来源可追溯。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标签标识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在食品包装上标明生产日期、保质期、生产厂家等关键信息，方便消费者了解食品相关信息。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设立专门的投诉处理机制，对消费者反映的食品安全问题进行及时处理和反馈，保障消费者权益。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销售环节中的追溯体系建设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https://d.book118.com/127000136131006042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2024-09-16T02:43:33.822</cp:lastPrinted>
  <dcterms:created xsi:type="dcterms:W3CDTF">2024-09-15T18:43:33Z</dcterms:created>
  <dcterms:modified xsi:type="dcterms:W3CDTF">2024-09-15T18:43:35Z</dcterms:modified>
</cp:coreProperties>
</file>