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4CDF9-0E1C-42E5-94DF-E10DB581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1B46A-ECAE-4A8F-9831-F26BD733F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F2E39-DDAD-40E8-8E17-340D2C7F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86103-8ACC-4737-9971-AD8A250F8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9E4A29-8195-4601-980F-38985D71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DBA04-0F45-43E3-B168-4CB1C53D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26CA4-2431-4018-BD01-395D515B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F29F9-4753-485E-95CA-6A3420217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E419A-F068-42B6-B52E-29B946D2F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5BC97-9632-4229-96B2-75DBD5AA2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5EE9E-32A3-4A88-9FEF-654053C1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001601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3届高考语文作文模拟写作《兴趣与志趣》教学课件\n## 1.兴趣与志趣的概念及重要性\n### 1.1兴趣与志趣的定义与区别\n### 1.2兴趣与志趣对成长的影响\n### 1.3兴趣与志趣在高考作文中的体现\n## 2.如何发现和培养兴趣与志趣\n### 2.1通过尝试和探索发现兴趣与志趣\n### 2.2在学习和生活中培养兴趣与志趣\n### 2.3如何调整兴趣与志趣以适应高考作文要求\n## 3.兴趣与志趣在高考作文中的应用策略\n### 3.1如何将兴趣与志趣融入高考作文主题\n### 3.2运用兴趣与志趣提高高考作文的说服力\n### 3.3避免兴趣与志趣在高考作文中的常见误区\n## 4.兴趣与志趣对高考作文提升的案例分析\n### 4.1兴趣与志趣在优秀高考作文中的体现\n### 4.2分析兴趣与志趣对高考作文提升的关键因素\n### 4.3如何借鉴优秀案例提升自己的高考作文水平\n## 5.总结与展望\n### 5.1兴趣与志趣在高考作文中的重要性总结\n### 5.2对高考作文中兴趣与志趣的未来展望\n### 5.3如何持续提高兴趣与志趣以应对高考作文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2023届高考语文作文模拟写作《兴趣与志趣》教学课件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兴趣与志趣的概念及重要性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兴趣与志趣的定义与区别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0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兴趣：指个体对某事物或活动的积极态度和愉悦体验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兴趣是短暂的，可以随着时间和环境的变化而改变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兴趣可以激发个体的积极性，提高学习和工作效率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志趣：指个体对某事物或活动的坚定追求和执着精神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志趣是长期的，通常与个人的价值观和目标紧密相关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志趣可以促使个体克服困难，实现目标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区别：兴趣是个体对某事物的表面反应，而志趣则是个体对某事物的深层次追求</a:t>
            </a:r>
            <a:endParaRPr/>
          </a:p>
        </p:txBody>
      </p:sp>
      <p:pic>
        <p:nvPicPr>
          <p:cNvPr id="171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兴趣与志趣对成长的影响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兴趣对成长的影响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兴趣可以激发个体的学习动力，提高学习效果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兴趣可以帮助个体发现自己的潜能，培养特长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兴趣可以丰富个体的生活，提高生活质量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志趣对成长的影响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志趣可以促使个体制定明确的目标，坚定追求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志趣可以帮助个体培养自律和毅力，克服困难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志趣可以影响个体的价值观和人生观，塑造个性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兴趣在高考作文中的体现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兴趣可以成为高考作文的主题，展示个体的独特性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兴趣可以为高考作文提供丰富的素材，提高文章的表现力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兴趣可以为高考作文增添幽默感和亲切感，吸引阅卷老师的关注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志趣在高考作文中的体现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志趣可以体现个体的价值观和人生观，展示思想深度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志趣可以为高考作文提供动力，增强文章的说服力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志趣可以为高考作文增添厚重感和文化底蕴，提升文章的品质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兴趣与志趣在高考作文中的体现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如何发现和培养兴趣与志趣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尝试不同的活动和课程</a:t>
                </a:r>
                <a:endParaRPr/>
              </a:p>
            </p:txBody>
          </p:sp>
          <p:sp>
            <p:nvSpPr>
              <p:cNvPr id="2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可以通过参加社团、选修课、志愿者活动等，接触不同的领域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在尝试的过程中，发现自己在某方面的优势和兴趣</a:t>
                </a:r>
                <a:endParaRPr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深入了解自己的兴趣和志趣</a:t>
                </a:r>
                <a:endParaRPr/>
              </a:p>
            </p:txBody>
          </p:sp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可以通过阅读、访谈、交流等方式，了解自己的兴趣和志趣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在了解的过程中，明确自己的目标和价值观，培养自己的志趣</a:t>
                </a:r>
                <a:endParaRPr/>
              </a:p>
            </p:txBody>
          </p:sp>
          <p:sp>
            <p:nvSpPr>
              <p:cNvPr id="2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通过尝试和探索发现兴趣与志趣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在学习和生活中培养兴趣与志趣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制定计划和目标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可以根据自己的兴趣和志趣，制定学习和生活计划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在实现目标的过程中，不断调整和优化自己的兴趣和志趣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坚持实践和反思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可以通过实践，巩固自己的兴趣和志趣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在实践的过程中，进行反思和总结，不断提高自己的兴趣和志趣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如何调整兴趣与志趣以适应高考作文要求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分析高考作文要求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可以通过研究高考作文评分标准，了解高考作文的要求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在了解要求的过程中，调整自己的兴趣和志趣，使其符合高考作文要求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结合个人优势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可以根据自己的兴趣和志趣，选择适合自己的高考作文主题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在选择主题的过程中，充分发挥自己的优势，提高高考作文的水平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兴趣与志趣在高考作文中的应用策略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选择与兴趣和志趣相关的主题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可以根据自己的兴趣和志趣，选择高考作文的主题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在选择主题的过程中，注意主题的广泛性和深度，使文章更具吸引力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将兴趣和志趣融入文章的写作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可以在文章的叙述、论证、论据等方面，融入自己的兴趣和志趣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在融入的过程中，注意保持文章的逻辑性和连贯性，使文章更具说服力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如何将兴趣与志趣融入高考作文主题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https://d.book118.com/127000160112006044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2023届高考语文作文模拟写作《兴趣与志趣》教学课件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2024-09-19T00:29:10.604</cp:lastPrinted>
  <dcterms:created xsi:type="dcterms:W3CDTF">2024-09-18T16:29:10Z</dcterms:created>
  <dcterms:modified xsi:type="dcterms:W3CDTF">2024-09-18T16:29:12Z</dcterms:modified>
</cp:coreProperties>
</file>