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188FB-FE29-46CB-A25C-A9EADED96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AB2EB-DF0C-4897-87BD-EBE08B88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6AB70-5947-41C7-8EC3-18625AD8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51F0D-6BC4-4B89-95D9-DD1E676E5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9DBB7-0009-40AE-BA02-D5949DD13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1CA98-2F56-4D24-94B7-17815253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0CA73-715A-4B59-9602-B678495A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1D49F-DF2A-491D-80DB-872845AEC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1419D-57FA-48DF-AC13-3F9C6617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C04ED-552A-49BF-B3DF-4D344BCD1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C8686-4D21-4284-B900-6212F43C4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103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汽车喷漆中的颜色匹配器使用方法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颜色匹配器的使用步骤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颜色匹配器的优势与局限性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颜色匹配器的应用场景与案例分析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颜色匹配器是一种电子设备，用于识别、测量和匹配颜色。它通常由一个摄像头和一个显示屏幕组成，能够捕捉和显示物体的颜色，并提供与标准颜色库中颜色的匹配度。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颜色匹配器是一种电子设备，用于识别、测量和匹配颜色。它通常由一个摄像头和一个显示屏幕组成，能够捕捉和显示物体的颜色，并提供与标准颜色库中颜色的匹配度。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颜色匹配器的定义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快速识别颜色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颜色匹配器能够快速准确地识别出物体表面的颜色，避免了人工判断的误差和不确定性。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通过颜色匹配器，可以快速找到与目标颜色相匹配的色卡或涂料，减少了试错和调整的时间，提高了工作效率。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保证颜色一致性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颜色匹配器能够提供与标准颜色库中颜色的匹配度，确保汽车喷漆的颜色与原始颜色一致，提高了颜色的准确性和一致性。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颜色匹配器的作用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颜色匹配器的原理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颜色匹配器通过摄像头捕捉物体表面的颜色，并将颜色数据转化为数字信号。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数字信号再与存储在设备中的标准颜色数据库进行比对，找出最接近的颜色。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最终在显示屏幕上显示出与目标颜色最匹配的颜色，供用户参考和选择。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颜色匹配器的使用步骤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从汽车原厂、色卡、互联网或实物样品中选择一个颜色样本作为参考。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确保颜色样本清晰、无反光，以便准确读取颜色数据。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收集参考颜色样本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确保颜色样本质量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选择颜色样本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将颜色样本放置在颜色匹配器上，确保扫描区域干净无尘。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启动颜色匹配器并按照操作说明进行扫描，读取颜色数据。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扫描颜色样本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调整颜色配方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将扫描得到的颜色数据与目标颜色进行对比，观察差异。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根据对比结果，使用颜色匹配器的调整功能，调整颜色配方，使其接近目标颜色。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在调整好颜色配方后，按照正常的喷漆流程进行操作。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在喷漆过程中，注意保持适当的喷涂距离、气压和移动速度，以确保喷涂效果均匀一致。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进行喷漆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https://d.book118.com/127001036006006035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2024-09-09T05:57:12.268</cp:lastPrinted>
  <dcterms:created xsi:type="dcterms:W3CDTF">2024-09-08T21:57:12Z</dcterms:created>
  <dcterms:modified xsi:type="dcterms:W3CDTF">2024-09-08T21:57:14Z</dcterms:modified>
</cp:coreProperties>
</file>