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011644-C98D-4ED9-92C7-EA37398A1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1FD94-272C-44D6-8A1E-9D5A7F4235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4C4830-C31D-4929-A552-7A59E8C47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1EBE94-1001-4F50-92AF-3CCEF6AC4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4FE641-B2AA-4AEF-9A50-E4366B07D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977E98-552C-4818-BE5C-248572745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B0512B-98E9-45A7-94E1-7603E6DEB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0FF90E-149A-4160-A0E0-1EE581E00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E2B834-7169-46CE-9E21-7EEA6395C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F521E-0CF4-4823-8A06-E55369B39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97DC40-22DE-416A-8D87-BF227C0C8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00204216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邵园园--我国医药卫生体制改革课件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我国医药卫生体制现状及问题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医药卫生体制改革措施及成效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医药卫生体制改革中政府与市场关系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医药卫生体制改革未来展望与建议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医药卫生体制改革背景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医药卫生事业发展不平衡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我国医药卫生事业在取得显著成就的同时，也面临着城乡、区域发展不平衡，资源配置不合理等问题。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医疗费用增长过快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近年来，我国医疗费用增长迅速，给个人、家庭和社会带来了沉重负担。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医疗服务质量有待提高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部分医疗机构存在服务质量不高、医患关系紧张等问题，亟待通过改革加以解决。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通过改革，使城乡居民都能享受到基本医疗卫生服务，促进社会公平正义。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促进社会公平正义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125" r="7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提高人民健康水平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75" r="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推动经济社会发展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625" r="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改革将优化医疗资源配置，提高医疗服务质量，从而提升人民健康水平。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健康的国民是社会经济发展的重要基础，医药卫生体制改革将为经济社会发展提供有力保障。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医药卫生体制改革意义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医药卫生体制改革目标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建立覆盖城乡居民的基本医疗卫生制度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通过改革，建立覆盖城乡居民的公共卫生服务体系、医疗服务体系、医疗保障体系和药品供应保障体系。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实现人人享有基本医疗卫生服务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改革的目标是确保每个公民都能享受到基本医疗卫生服务，包括预防、治疗、康复等。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控制医疗费用不合理增长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通过改革，降低医疗费用，减轻个人和家庭的经济负担。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提高医疗服务质量和效率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改革将推动医疗机构提高服务质量和效率，改善医患关系。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我国医药卫生体制现状及问题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我国已初步建立起覆盖城乡居民的基本医疗卫生制度，包括公共卫生服务体系、医疗服务体系、医疗保障体系和药品供应保障体系。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医药卫生体制框架基本建立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通过实施医疗卫生服务体系建设规划，我国医疗卫生服务能力和水平得到显著提升，城乡居民看病就医更加方便。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医疗卫生服务可及性提高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我国已建立起覆盖全民的基本医疗保障制度，包括城镇职工基本医疗保险、城镇居民基本医疗保险和新型农村合作医疗等。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医疗保障制度不断完善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医药卫生体制现状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医疗服务价格机制不合理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医疗服务价格未能充分体现医务人员技术劳务价值，存在价格扭曲和不合理现象。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医保制度可持续性面临挑战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随着人口老龄化和医疗费用上涨，医保基金支出压力不断增大，医保制度可持续性面临严峻挑战。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医疗卫生资源配置不均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优质医疗资源主要集中在大城市和发达地区，基层和农村地区医疗卫生资源相对匮乏。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9000" r="9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医药卫生体制存在问题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随着人口老龄化程度不断加深，老年人口医疗需求增加，对医疗卫生服务提出更高要求。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人口老龄化加剧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由于医疗技术进步、新药研发等因素推动，医疗费用呈现快速上涨趋势，给医保基金和个人带来沉重负担。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医疗费用快速上涨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375" r="7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当前医患关系较为紧张，医疗纠纷频发，对医务人员执业环境和患者就医体验造成不良影响。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医患关系紧张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医药卫生体制面临的挑战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医药卫生体制改革措施及成效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https://d.book118.com/127002042166006042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2024-09-16T12:04:19.214</cp:lastPrinted>
  <dcterms:created xsi:type="dcterms:W3CDTF">2024-09-16T04:04:19Z</dcterms:created>
  <dcterms:modified xsi:type="dcterms:W3CDTF">2024-09-16T04:04:21Z</dcterms:modified>
</cp:coreProperties>
</file>