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3B59E7-212F-40E6-873F-9FA49CA315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A2C127-1D3B-4623-897A-6E6D32A2B6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ECAD9C-87AD-4B20-BFF6-4D615922BE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6900E2-72D5-4DE0-99E6-38D574B9D7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53475C-F95F-4942-BD62-252E1BB155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F81FC8-4F01-4602-859F-457B484557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F42A6A-F2BA-46AA-8A01-527D2B4AC9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90FC88-4113-4678-A0C6-CA86D870EB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06C349-ABFB-4FD7-8FCD-8A70477ABB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B03677-18C5-4DF3-BAE0-5837520C33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C5A159-A1C3-4966-BEA7-8CE0E68BAE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00211302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校园环境的安全防护装置和设备</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汇报人：XXX</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校园安全防护装置和设备的概述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安全防护装置和设备的主要类型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安全防护装置和设备的应用场景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安全防护装置和设备的维护与管理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安全防护装置和设备的未来发展趋势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校园安全防护装置和设备的概述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372" r="3237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045" r="3204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校园安全防护装置和设备是指用于保障校园环境安全，预防和减少安全事故风险的各类装置和设备。</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根据功能和应用场景，校园安全防护装置和设备可分为视频监控系统、报警系统、门禁系统、消防设备等。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通过安装安全防护装置和设备，可以及时发现和应对校园内的安全隐患，降低安全事故的发生率，提高校园的整体安全系数。</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提高校园安全系数</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校园是广大师生学习、生活的场所，人员密集，安全防护工作尤为重要。通过加强安全防护装置和设备的建设和维护，可以有效保障师生的生命财产安全。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保障师生安全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安全稳定的校园环境是教学工作有序开展的前提条件。通过完善安全防护装置和设备，可以营造良好的教学氛围，维护正常的教学秩序。</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维护教学秩序</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国外发展状况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在国外，校园安全防护装置和设备的发展已经相对成熟，很多国家都建立了完善的校园安全法规和标准，并配备了先进的安全防护装置和设备。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国内发展状况</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相比之下，国内的校园安全防护工作起步较晚，但近年来随着社会对校园安全的重视程度不断提高，相关装置和设备的建设也在逐步加强。同时，国内相关法规和标准也在不断完善，为校园安全防护工作提供了有力保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国内外发展状况</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安全防护装置和设备的主要类型</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视频监控系统</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视频监控系统是校园安全防护的重要设备，能够实时监控校园各个区域，提高安全预警和事后取证能力。</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视频监控系统通常包括摄像头、录像机、显示器等设备，可安装在校园的出入口、操场、教学楼等重要区域，对校园进行全方位的监控。通过视频监控，学校管理人员可以实时掌握校园内的安全状况，及时发现异常情况并进行处理。同时，视频监控系统还可以记录事件经过，为后续调查提供证据。</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报警系统是一种重要的安全防护装置，能够在发生异常情况时及时发出警报，引起相关人员的注意。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报警系统通常包括传感器、控制器和警报器等设备，可安装在校园的各个重要区域。传感器用于检测异常情况，如入侵、火灾等，一旦检测到异常情况，控制器会立即触发警报器发出警报。警报声能够吸引相关人员的注意，及时采取措施处理异常情况，保障校园安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报警系统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门禁系统是一种限制进出校园的管理设备，能够控制校园内的人员流动，提高安全管理能力。</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门禁系统通常包括读卡器、控制器和门锁等设备，可安装在校园的各个出入口。通过刷卡、密码或生物识别等方式进行身份验证，只有经过授权的人员才能进出校园。门禁系统的使用能够有效地控制校园内的人员流动，防止未经授权的人员进入校园，提高校园的安全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门禁系统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消防设备是用于应对火灾等突发事件的设备，能够有效地降低火灾造成的人员伤亡和财产损失。</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防设备包括灭火器、消防栓、灭火器箱等设备，应按照规定安装在校园内的各个重要区域。同时，学校还应定期进行消防设备的检查和维护，确保其完好有效。在发生火灾等突发事件时，学校应立即启动应急预案，组织师生进行疏散和灭火工作，最大程度地降低火灾造成的影响。</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消防设备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其他安全防护装置包括交通安全设施、防雷设施等，能够提高校园整体安全防护能力。</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除了以上提到的安全防护装置和设备外，学校还应根据实际情况安装其他安全防护装置。例如在校园内设置明显的安全警示标识和标线，提高师生安全意识；安装防雷设施，防止雷击对校园内电子设备和人员造成危害；在校园周边设置围墙或栅栏等障碍物，防止外界人员随意进入校园等。这些安全防护装置和设备的综合应用能够提高校园整体安全防护能力，保障师生的安全。</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其他安全防护装置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安全防护装置和设备的应用场景</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https://d.book118.com/127002113023006031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2024-09-03T03:41:46.912</cp:lastPrinted>
  <dcterms:created xsi:type="dcterms:W3CDTF">2024-09-02T19:41:46Z</dcterms:created>
  <dcterms:modified xsi:type="dcterms:W3CDTF">2024-09-02T19:41:49Z</dcterms:modified>
</cp:coreProperties>
</file>