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2008B-6DF9-4066-B48F-63EB1569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8750B-B622-496C-9450-C85326A5F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774F8-D123-4163-88E4-6941FADF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7DFBF-EA1F-408E-A9BD-F4506481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1871F-BBA0-43B8-A604-75656FF5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8C033-DDC2-42E4-91B5-E72D179FA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39F11-D57A-4CE6-8E55-6364A891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42217-CB31-442B-8DD8-255F603F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7698D-D6D6-472D-A0E8-3F081265C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7CD70-E588-4B9B-94F3-4F7CCF39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0F1CE-1F6A-46ED-B861-358DE2783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2162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麻醉中的肺炎处理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麻醉与肺炎关系概述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术后恢复与并发症防范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麻醉与肺炎关系概述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麻醉对呼吸系统影响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呼吸中枢抑制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麻醉药物可作用于大脑皮层、脑干等部位，降低呼吸中枢对二氧化碳的敏感性，导致呼吸频率和潮气量减少。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呼吸道阻力增加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麻醉药物可使呼吸道平滑肌松弛，导致呼吸道阻力增加，易引发通气不足和低氧血症。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肺功能残气量减少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麻醉状态下，胸廓和膈肌运动受限，使肺功能残气量减少，影响肺部通气和换气功能。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肺炎发生原因及危险因素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麻醉过程中，患者咽喉反射减弱或消失，易发生误吸，导致吸入性肺炎。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手术和麻醉应激反应可使患者免疫力下降，易感染病原菌而引发肺炎。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术后患者长时间卧床，易导致肺不张和坠积性肺炎。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年龄、吸烟、慢性肺部疾病等是肺炎发生的危险因素。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误吸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长时间卧床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保障手术安全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麻醉中肺炎预防重要性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预防肺炎可减少术后并发症，提高手术安全性。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预防肺炎有助于患者术后快速康复，缩短住院时间。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减少肺炎发生率可降低医疗成本，节约医疗资源。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预防肺炎可避免患者因肺部感染而导致的痛苦和不便，提高患者生活质量。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详细了解患者的呼吸系统病史，如慢性支气管炎、哮喘、支气管扩张等。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评估患者的呼吸频率、节律、深度，以及是否存在呼吸困难、咳嗽、咳痰等症状。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通过血气分析、血常规等实验室检查，了解患者的呼吸功能状况。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患者呼吸系统评估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肺活量测定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通过测定患者的肺活量，评估其呼吸肌力量和肺通气功能。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血气分析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了解患者的氧合状况及酸碱平衡情况，为术中呼吸管理提供依据。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胸部X线或CT检查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评估患者的肺部病变情况，如炎症、肿瘤等。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术前肺功能检查及意义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针对性预防措施制定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对于存在呼吸道感染的患者，术前应积极进行抗感染治疗，保持呼吸道通畅。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要求患者术前戒烟至少2周，限制饮酒，以改善呼吸道症状。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指导患者进行深呼吸、咳嗽等呼吸锻炼，提高呼吸肌力量和肺通气功能。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对于营养不良的患者，术前应给予营养支持，提高患者的免疫力。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https://d.book118.com/127002162006006043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2024-09-16T15:39:09.255</cp:lastPrinted>
  <dcterms:created xsi:type="dcterms:W3CDTF">2024-09-16T07:39:09Z</dcterms:created>
  <dcterms:modified xsi:type="dcterms:W3CDTF">2024-09-16T07:39:11Z</dcterms:modified>
</cp:coreProperties>
</file>