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33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0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4A92C-AFEE-4C9C-B8FF-C97514772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817E1-7C18-40C7-B251-E394D1762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7639F-5783-45CB-87A2-A4CE14DA0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73B7B3-3C0B-42E5-B555-73804E3CE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7EB848-42B0-40EB-A1B9-0352D1197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52D3BD-0BBF-492E-AB91-77A9BB36D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4C0EB1-7769-4995-BE22-A8C066884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5A2CA0-D62E-4D2C-9EDD-C70B40A96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18A97-85B3-4772-9C3F-C3F557345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8F2C4-2FE3-49C7-B87F-1D37325F9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4CA50-4A29-4342-A669-B20D217B6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74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84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88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3325" r:id="rId2"/>
    <p:sldLayoutId id="2147503326" r:id="rId3"/>
    <p:sldLayoutId id="2147503327" r:id="rId4"/>
    <p:sldLayoutId id="2147503328" r:id="rId5"/>
    <p:sldLayoutId id="2147503329" r:id="rId6"/>
    <p:sldLayoutId id="2147503330" r:id="rId7"/>
    <p:sldLayoutId id="2147503331" r:id="rId8"/>
    <p:sldLayoutId id="2147503332" r:id="rId9"/>
    <p:sldLayoutId id="2147503333" r:id="rId10"/>
    <p:sldLayoutId id="214750333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7.xml" /><Relationship Id="rId21" Type="http://schemas.openxmlformats.org/officeDocument/2006/relationships/tags" Target="../tags/tag98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030530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/>
          </a:bodyPr>
          <a:lstStyle/>
          <a:p>
            <a:r>
              <a:rPr lang="zh-CN" altLang="en-US"/>
              <a:t>品牌推广渠道计划书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808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品牌推广渠道分析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确定适合的品牌宣传渠道和工具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制定品牌推广计划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实施品牌推广计划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30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评估品牌推广效果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品牌推广渠道分析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传统媒体渠道</a:t>
            </a:r>
            <a:endParaRPr lang="zh-CN" altLang="en-US"/>
          </a:p>
        </p:txBody>
      </p:sp>
      <p:sp>
        <p:nvSpPr>
          <p:cNvPr id="104896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电视广告：覆盖面广，影响力大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报纸杂志：针对性强，读者忠诚度高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广播电台：受众广泛，成本低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户外广告：视觉冲击力强，持续时间长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社交媒体渠道</a:t>
            </a:r>
            <a:endParaRPr lang="zh-CN" altLang="en-US"/>
          </a:p>
        </p:txBody>
      </p:sp>
      <p:sp>
        <p:nvSpPr>
          <p:cNvPr id="104902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社交媒体平台：如微博、微信、抖音等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2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优势：覆盖面广，传播速度快，互动性强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3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策略：制定合适的内容策略，提高粉丝互动率，利用KOL推广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3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效果评估：通过数据分析，评估推广效果，调整策略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内容营销渠道</a:t>
            </a:r>
            <a:endParaRPr lang="zh-CN" altLang="en-US"/>
          </a:p>
        </p:txBody>
      </p:sp>
      <p:sp>
        <p:nvSpPr>
          <p:cNvPr id="104908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博客和论坛：如知乎、豆瓣等，通过发布专业、深度的文章吸引用户阅读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社交媒体：如微博、微信、抖音等，通过发布有趣、有价值的内容吸引用户关注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视频平台：如优酷、爱奇艺等，通过发布创意、有趣的视频吸引用户观看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电子邮件营销：通过向潜在用户发送电子邮件，提供有价值的信息和优惠活动，吸引用户购买产品或服务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搜索引擎渠道</a:t>
            </a:r>
            <a:endParaRPr lang="zh-CN" altLang="en-US"/>
          </a:p>
        </p:txBody>
      </p:sp>
      <p:sp>
        <p:nvSpPr>
          <p:cNvPr id="104913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搜索引擎营销（SEM）：通过付费广告在搜索引擎中推广品牌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搜索引擎优化（SEO）：提高网站在搜索引擎中的排名，增加曝光度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关键词研究：分析目标受众的搜索习惯，选择合适的关键词进行推广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内容优化：创建高质量、有价值的内容，吸引用户点击和分享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确定适合的品牌宣传渠道和工具</a:t>
            </a:r>
            <a:endParaRPr lang="zh-CN" altLang="en-US"/>
          </a:p>
        </p:txBody>
      </p:sp>
      <p:sp>
        <p:nvSpPr>
          <p:cNvPr id="10491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目标受众分析</a:t>
            </a:r>
            <a:endParaRPr lang="zh-CN" altLang="en-US"/>
          </a:p>
        </p:txBody>
      </p:sp>
      <p:sp>
        <p:nvSpPr>
          <p:cNvPr id="104924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确定目标受众的年龄、性别、职业、收入等基本信息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分析目标受众的兴趣爱好、消费习惯、购买力等特征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研究目标受众的媒体使用习惯，包括线上和线下渠道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根据目标受众的特点和需求，选择适合的品牌宣传渠道和工具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品牌定位与渠道匹配度分析</a:t>
            </a:r>
            <a:endParaRPr lang="zh-CN" altLang="en-US"/>
          </a:p>
        </p:txBody>
      </p:sp>
      <p:sp>
        <p:nvSpPr>
          <p:cNvPr id="104930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品牌定位：明确品牌的目标市场、消费者群体和品牌形象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渠道匹配度分析：分析各种宣传渠道与品牌定位的匹配程度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选择合适的宣传渠道：根据匹配度分析结果，选择最适合品牌定位的宣传渠道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制定宣传策略：根据宣传渠道的特点，制定相应的宣传策略和计划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渠道成本与效果评估</a:t>
            </a:r>
            <a:endParaRPr lang="zh-CN" altLang="en-US"/>
          </a:p>
        </p:txBody>
      </p:sp>
      <p:sp>
        <p:nvSpPr>
          <p:cNvPr id="104936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渠道选择：根据成本预算和效果评估，选择最适合的品牌宣传渠道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成本预算：确定每个渠道的预算，包括广告费、人力成本等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效果评估：分析每个渠道的转化率、曝光率等指标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优化策略：根据市场变化和用户反馈，不断调整和优化渠道策略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确定适合的品牌宣传渠道和工具</a:t>
            </a:r>
            <a:endParaRPr lang="zh-CN" altLang="en-US"/>
          </a:p>
        </p:txBody>
      </p:sp>
      <p:sp>
        <p:nvSpPr>
          <p:cNvPr id="1049426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广告投放：如线上广告、户外广告等，适合大规模曝光和品牌塑造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40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内容营销：如博客、论坛、视频等，适合持续输出和价值传递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42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线下活动：如展会、路演等，适合面对面交流和体验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44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合作伙伴：如供应商、分销商等，适合资源共享和合作推广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46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社交媒体：如微博、微信、抖音等，适合快速传播和互动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48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搜索引擎：如百度、谷歌等，适合精准定位和引流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50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2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54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6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58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0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制定品牌推广计划</a:t>
            </a:r>
            <a:endParaRPr lang="zh-CN" altLang="en-US"/>
          </a:p>
        </p:txBody>
      </p:sp>
      <p:sp>
        <p:nvSpPr>
          <p:cNvPr id="10494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https://d.book118.com/127003053035006033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1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4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7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8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Office Theme</vt:lpstr>
      <vt:lpstr>品牌推广渠道计划书</vt:lpstr>
      <vt:lpstr>目录</vt:lpstr>
      <vt:lpstr>添加章节标题</vt:lpstr>
      <vt:lpstr>品牌推广渠道分析</vt:lpstr>
      <vt:lpstr>传统媒体渠道</vt:lpstr>
      <vt:lpstr>社交媒体渠道</vt:lpstr>
      <vt:lpstr>内容营销渠道</vt:lpstr>
      <vt:lpstr>搜索引擎渠道</vt:lpstr>
      <vt:lpstr>确定适合的品牌宣传渠道和工具</vt:lpstr>
      <vt:lpstr>目标受众分析</vt:lpstr>
      <vt:lpstr>品牌定位与渠道匹配度分析</vt:lpstr>
      <vt:lpstr>渠道成本与效果评估</vt:lpstr>
      <vt:lpstr>确定适合的品牌宣传渠道和工具</vt:lpstr>
      <vt:lpstr>制定品牌推广计划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2024-09-06T11:58:09.066</cp:lastPrinted>
  <dcterms:created xsi:type="dcterms:W3CDTF">2024-09-06T03:58:09Z</dcterms:created>
  <dcterms:modified xsi:type="dcterms:W3CDTF">2024-09-06T03:58:11Z</dcterms:modified>
</cp:coreProperties>
</file>