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7E689-8D97-40CD-8B1E-A8ECA97D2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C7CFA-1D87-4617-B271-997E4186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DB2F4-A999-4DEF-ABB9-5E59689C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46EE1-4642-4B92-88A0-85E0CABD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36FE0-7233-4657-B8BE-DD55E2CC4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D38DEB-305A-46BF-950E-D32E8B33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E6977-9E82-4C36-AF6D-73C3DDD2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F079D-214F-4F21-A5BB-1E79C8C9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E64C1-E0DB-47AF-AF8E-04D3EE2B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FD9B1-0784-415F-862B-401941591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2D1E4-91CA-4E75-B75B-42528351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3126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2023年车管所工作年度总结报告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车辆登记管理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驾驶证管理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交通违法处理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负责新车上牌、车辆年检、转移登记等业务办理。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办理驾驶证申领、换证、补证及驾驶员考试工作。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对营运车辆进行安全技术检验和等级评定。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处理道路交通违法行为，包括罚款、扣分等。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完成全年车辆登记业务量目标，提高了办理效率。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驾驶证管理工作中，实现了考试合格率的提升。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交通违法处理工作得到了有效落实，违法率明显下降。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车辆安全检查工作得到加强，提高了道路运输安全水平。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开展“一窗式”服务改革，实现了业务办理流程的优化。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推出线上预约服务，方便群众办理业务，提高了工作效率。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在驾驶证考试工作中，实施了智能化考试系统，提高了考试质量。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加强与相关部门的协作配合，推动了工作协同发展。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车辆登记管理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车辆检验管理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车辆档案管理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全年共受理车辆登记业务XX万余笔，包括新车注册、二手车过户、车辆变更等业务，确保了车辆信息的准确性和及时性。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对辖区内各类营运和非营运车辆进行定期安全技术检验，全年共检验车辆XX万余辆，及时发现和消除安全隐患，提高了道路运输安全水平。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进一步完善了车辆档案管理，对车辆基本情况、维修保养记录、检验记录等信息进行了整理归档，方便了对车辆的监管和管理。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驾驶员考试管理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优化了驾驶员考试流程，提高了考试效率。全年共组织各类驾驶证考试XX万余场，共有XX万余人通过了考试，为道路交通安全提供了有力保障。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驾驶员培训管理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加强了对驾驶员培训机构的监管，提高了驾驶员培训质量。全年共审核驾驶员培训记录XX万余份，确保了新驾驶员的素质和技能水平。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驾驶员违章处理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对驾驶员违章行为进行了严格处理，全年共处理各类交通违法行为XX万余起，有效遏制了交通违法行为的发生。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375" r="19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5" name="Connector 5"/>
          <p:cNvCxnSpPr/>
          <p:nvPr/>
        </p:nvCxnSpPr>
        <p:spPr>
          <a:xfrm flipH="1">
            <a:off x="7976372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143269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开展了形式多样的交通安全宣传教育活动，提高了广大群众的交通安全意识。全年共组织各类宣传活动XX余场，发放宣传资料XX万余份。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定期对运输企业进行安全检查和评估，及时发现和消除安全隐患。全年共检查运输企业XX余家，提出整改意见XX余条，有效预防了安全事故的发生。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对发生的道路交通事故进行了及时、公正的处理，保障了当事人的合法权益。全年共处理交通事故XX余起，调解纠纷XX余起。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信息平台建设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加强了信息化平台建设，实现了与公安、交通等部门的信息共享和业务协同。通过信息化手段提高了工作效率和监管水平。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对各类业务数据进行统计和分析，为决策提供了有力支持。全年共编制各类报表XX余份，为领导决策提供了科学依据。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系统维护与升级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加强了对信息化系统的维护和升级工作，确保了系统的稳定性和安全性。全年共处理系统故障XX余次，完成系统升级XX次。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车辆更新换代缓慢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老旧车型仍在使用，存在安全隐患。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车辆档案管理不规范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档案资料不全或更新不及时，影响车辆正常年检。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车辆维护保养不到位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部分车辆未按规定进行定期保养，导致车辆性能下降。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车辆管理方面的问题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驾驶员培训不足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部分新驾驶员未经过充分培训，对交通规则和安全操作不熟悉。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驾驶员考核不严格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部分驾驶员未通过考核就取得驾驶证，存在安全隐患。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驾驶员违章行为频发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部分驾驶员存在超速、闯红灯等违章行为，影响交通安全。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驾驶员管理方面的问题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https://d.book118.com/127003126042006034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2024-09-08T02:17:46.961</cp:lastPrinted>
  <dcterms:created xsi:type="dcterms:W3CDTF">2024-09-07T18:17:46Z</dcterms:created>
  <dcterms:modified xsi:type="dcterms:W3CDTF">2024-09-07T18:17:49Z</dcterms:modified>
</cp:coreProperties>
</file>