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BB974D-0A20-4635-B7C7-B40F830FC2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A2816D-4050-48FF-A483-A780810CC6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10873B-9017-46C0-8309-2492587F7A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148D98-31BD-4146-A57B-8A3FD232D9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EA4BA8A-08D4-4FF8-AF28-C89DF70E11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CE700F0-56C0-4E58-8672-A007CD6E46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88FD4FC-E47B-4E43-B5CA-7DC773E2A9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7AF1B1-A48A-4946-B252-766C430CBB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7132F2-37A2-4778-8BCC-F6CC1AF6BD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08DB41-BB87-4325-9C4C-09F64D266C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FD8637-DFCC-49F7-A3CD-F6E95D9681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7003150153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护理操作中存在的问题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护理人员操作技能问题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护理人员态度和沟通问题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患者安全问题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护理设备问题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护理人员操作技能问题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部分护理人员未接受过系统的专业培训，导致技能不熟练。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缺乏专业培训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培训不足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875" b="16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缺乏实践经验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即使接受过培训，但由于培训时间短或培训内容不全面，导致技能掌握不扎实。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新入职的护理人员由于实践经验不足，难以应对复杂的护理操作。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技能不熟练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部分护理人员在实际操作中忽视操作规程，导致操作不规范。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167" r="171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忽视操作规程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在执行护理操作时，部分护理人员缺乏严谨的工作态度，容易疏忽细节。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缺乏严谨性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护理人员未能及时发现和纠正自己的错误操作，导致操作不规范。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缺乏自我监督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操作不规范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部分护理人员对急救技能掌握不足，无法在紧急情况下迅速采取正确的应对措施。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375" r="133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急救技能不足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面对紧急情况时，部分护理人员容易紧张、慌乱，影响其应对能力。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心理素质不过硬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458" r="1745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由于缺乏实战经验，部分护理人员在紧急情况下无法迅速作出正确的判断和应对。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缺乏实战经验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缺乏应对紧急情况的能力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护理人员态度和沟通问题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在护理操作中，护理人员缺乏耐心和细心可能导致操作失误或遗漏，影响患者的安全和舒适。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在进行护理操作时，应具备足够的耐心和细心，确保每一步操作都准确无误。然而，在实际工作中，一些护理人员可能因为疲劳、工作压力等原因而表现出缺乏耐心和细心的情况，这可能导致操作不规范、遗漏步骤或对患者的反应处理不当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缺乏耐心和细心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沟通不畅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护理人员与患者及家属之间的沟通不畅可能导致信息传递错误、误解和不必要的纠纷。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的沟通对于护理操作至关重要，它有助于护理人员了解患者的病情、需求和意愿，同时也能让患者及家属更好地理解护理操作的目的和注意事项。然而，在实际工作中，由于语言障碍、文化差异、专业知识不足等原因，护理人员与患者及家属之间的沟通不畅时有发生，这可能导致信息传递错误、误解和不必要的纠纷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护理人员对患者需求关注不足可能导致患者不满、信任度下降和护理效果不佳。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在接受护理服务时，不仅需要得到专业的护理操作，还需要得到关心和关注。护理人员应该关注患者的需求，包括疼痛、心理、情感等方面的需求，并采取相应的措施来满足这些需求。然而，在实际工作中，一些护理人员可能因为工作繁忙、缺乏经验和沟通技巧等原因，对患者需求关注不足，这可能导致患者不满、信任度下降和护理效果不佳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对患者需求关注不足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护理管理问题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https://d.book118.com/127003150153006034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2024-09-08T21:55:27.739</cp:lastPrinted>
  <dcterms:created xsi:type="dcterms:W3CDTF">2024-09-08T13:55:27Z</dcterms:created>
  <dcterms:modified xsi:type="dcterms:W3CDTF">2024-09-08T13:55:29Z</dcterms:modified>
</cp:coreProperties>
</file>