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801F1-BB79-4059-B6E8-292C7F09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F7477-2F99-436A-BD5E-075182AF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793EF-8238-4A69-B7EA-AE70E8E08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00D79-663F-4A69-A798-99D6BB286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F324F-E3A7-4C00-A17E-13FAA98DD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CE910-45F5-4401-84BF-A024753E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47754-A56D-4DD5-B402-407A7DFE8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CCB70-4381-443B-B31A-C47E56EE6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2FFF9-8D33-4D00-819C-EBB75AFA3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B9D89-2522-49ED-90FB-9F2AD2A3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A47AF-CEB3-4FDB-89F9-0A2BADDD8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3161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教师第一学期个人工作总结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科研与学术活动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学生工作与社会服务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个人成长与发展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回顾与总结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成功完成教学任务，学生考试成绩有所提升。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尝试了多种教学方法，如分组讨论、案例分析等，取得良好效果。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多数学生对我的教学表示满意，认为课堂氛围轻松活跃。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在时间管理和课堂纪律方面仍有待提高。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学生反馈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不足之处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增强学生互动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加强与家长沟通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目标与期望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在下学期中，通过改进教学方法和手段，进一步提高学生的学习成绩。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鼓励更多的学生参与课堂讨论，提高他们的口头表达和逻辑思维能力。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定期与家长交流学生的学习情况，共同关注学生的个人发展。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利用课余时间参加专业培训，提升自己的教育教学水平。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教学工作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501" b="135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明确本学期课程目标，确保教学内容符合大纲要求。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课程目标设定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针对不同课程和学生特点，选择合适的教学方法，如讲授、讨论、案例分析等。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提前准备教材、教案、课件等教学资源，确保教学质量。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根据课堂实际情况，灵活调整教学策略，确保课堂氛围活跃。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课堂实施与调整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建立完善的学生信息管理系统，及时掌握学生的学习情况。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学生信息管理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根据学生的学习特点，合理分配学习小组，促进学生之间的合作与交流。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学生分组与合作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及时解答学生在学习中遇到的问题，帮助学生克服学习困难。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学生问题解答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积极与学生互动，鼓励学生提出问题和建议，及时调整教学方法和策略。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学生互动与反馈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学生管理与互动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认真批改学生作业，给出针对性的反馈意见，帮助学生改进学习方法。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学生作业批改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学生考试组织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组织好学生的期中、期末等考试，确保考试公平、公正。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对学生的成绩进行统计和分析，找出学生的学习薄弱环节，为下一步教学提供参考。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对整个学期的教学工作进行反思和总结，找出存在的问题和不足，提出改进措施。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科研与学术活动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成功申请到X项国家级课题和X项省级课题，获得研究经费共计XX万元。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项目申请与立项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研究进展与成果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项目结题与验收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在XX个研究方向上取得重要突破，发表论文XX篇，其中SCI收录XX篇，EI收录XX篇。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顺利完成X项课题结题工作，通过专家组验收，获得高度评价。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科研项目进展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参加国内外学术会议XX次，包括XX国际学术会议、XX国内学术会议等。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与国内外同行建立广泛联系，开展实质性合作研究，共同发表学术论文X篇。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学术合作与交流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指导学生参与科研项目X项，培养学生科研兴趣和创新能力。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指导学生科研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发表论文共计XX篇，其中高被引论文X篇，影响因子总计XX。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论文发表与引用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申请发明专利X项，实用新型专利X项，已授权发明专利X项。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专利申请与授权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获得省级科技奖励X项，市级科技奖励X项，提升学校在该领域的知名度。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科研获奖与荣誉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学生工作与社会服务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https://d.book118.com/127003161064006024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2024-08-28T13:27:54.641</cp:lastPrinted>
  <dcterms:created xsi:type="dcterms:W3CDTF">2024-08-28T05:27:54Z</dcterms:created>
  <dcterms:modified xsi:type="dcterms:W3CDTF">2024-08-28T05:27:56Z</dcterms:modified>
</cp:coreProperties>
</file>