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1"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A55AE3E-7D0E-4FBB-9DFB-261E78DBDF8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6" name="PlaceHolder 1"/>
          <p:cNvSpPr>
            <a:spLocks noGrp="1"/>
          </p:cNvSpPr>
          <p:nvPr>
            <p:ph type="sldImg"/>
          </p:nvPr>
        </p:nvSpPr>
        <p:spPr>
          <a:xfrm>
            <a:off x="685800" y="1143000"/>
            <a:ext cx="5486040" cy="3085920"/>
          </a:xfrm>
          <a:prstGeom prst="rect">
            <a:avLst/>
          </a:prstGeom>
          <a:ln w="0">
            <a:noFill/>
          </a:ln>
        </p:spPr>
      </p:sp>
      <p:sp>
        <p:nvSpPr>
          <p:cNvPr id="20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0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9" name="PlaceHolder 1"/>
          <p:cNvSpPr>
            <a:spLocks noGrp="1"/>
          </p:cNvSpPr>
          <p:nvPr>
            <p:ph type="sldImg"/>
          </p:nvPr>
        </p:nvSpPr>
        <p:spPr>
          <a:xfrm>
            <a:off x="685800" y="1143000"/>
            <a:ext cx="5486040" cy="3085920"/>
          </a:xfrm>
          <a:prstGeom prst="rect">
            <a:avLst/>
          </a:prstGeom>
          <a:ln w="0">
            <a:noFill/>
          </a:ln>
        </p:spPr>
      </p:sp>
      <p:sp>
        <p:nvSpPr>
          <p:cNvPr id="21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2" name="PlaceHolder 1"/>
          <p:cNvSpPr>
            <a:spLocks noGrp="1"/>
          </p:cNvSpPr>
          <p:nvPr>
            <p:ph type="sldImg"/>
          </p:nvPr>
        </p:nvSpPr>
        <p:spPr>
          <a:xfrm>
            <a:off x="685800" y="1143000"/>
            <a:ext cx="5486040" cy="3085920"/>
          </a:xfrm>
          <a:prstGeom prst="rect">
            <a:avLst/>
          </a:prstGeom>
          <a:ln w="0">
            <a:noFill/>
          </a:ln>
        </p:spPr>
      </p:sp>
      <p:sp>
        <p:nvSpPr>
          <p:cNvPr id="21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1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04B030-9B35-492B-A5BF-9FAD3D044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0864E2-D4C7-45D8-8F15-DB4E62786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115802-6EEF-470E-A529-4532264973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9470A4-AC40-4D1B-9486-F4FD31B0A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931FFB-A7C2-47D9-9CD0-139E0D54C5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FA089D-5E17-44D9-AE72-A96CB2A6FF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A12DE0-69AA-48ED-BA6A-53CFA1E504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164C6-8E60-4FA8-9CBB-B92E00AF4A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9E4498-874E-45A0-85FC-C40CE54E29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C20D2-DE1A-4D66-ACF6-36579FD74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AA581-E313-4A6A-9E07-251290913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A86F8C9-7556-41B9-9168-2B0789C3138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6D820D1-B5B1-4BB7-8195-F5AEC7F7C8F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00412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教育模式的人工智能革新实践与案例分析研究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人工智能在教育中的应用概述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人工智能在个性化教育中的应用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人工智能在在线教育中的应用</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人工智能在教育中的应用概述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人工智能技术的快速发展</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人工智能技术正在以惊人的速度发展，其定义和发展历程受到广泛关注。在不同领域，人工智能的应用现状也在不断拓展，为教育领域的发展提供了新的契机。</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人工智能在教育领域中的应用情况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应用优势</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智能辅导</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应用优势</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智能作业批改系统</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应用案例</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智能学习推荐</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应用案例</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对未来教育模式的影响</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传统课堂将逐渐被智能教育工具替代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学生学习效率将大幅提升</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人工智能在教育中的未来发展趋势</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发展预测</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个性化教育将更加普及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智能辅导系统将不断完善</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人工智能在教育领域中的挑战</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数据隐私保护</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面临的问题</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加强数据安全措施</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如何解决</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教师培训需求</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面临的问题</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人工智能在个性化教育中的应用</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个性化教育概念及优势</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个性化教育是根据每个学生的特点和能力制定相应的教学计划和方法，能够更好地满足学生的学习需求。该教育模式可以提高学生的学习兴趣和积极性，促进学生全面发展。个性化教育对学生的益处包括提高学习效果、增强自信心、培养创新能力等。</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人工智能在个性化教育中的角色</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根据学生能力提供个性化作业推荐</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智能作业推荐</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实时监测学生学习进度和效果</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智能学习跟踪</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提供个性化的教学辅助服务</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智能教学辅助</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个性化教育中的数据分析</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分析学生在学习过程中的行为习惯</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学习行为分析</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评估学生学习的效果和成绩</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学习效果评估</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根据数据分析结果优化学习路径</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学习路径优化</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https://d.book118.com/127004122012006055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微软雅黑</vt:lpstr>
      <vt:lpstr>Times New Roman</vt:lpstr>
      <vt:lpstr>Wingdings</vt:lpstr>
      <vt:lpstr>Symbol</vt:lpstr>
      <vt:lpstr>DejaVu Sans</vt:lpstr>
      <vt:lpstr>Office Theme</vt:lpstr>
      <vt:lpstr>教育模式的人工智能革新实践与案例分析研究</vt:lpstr>
      <vt:lpstr>目录</vt:lpstr>
      <vt:lpstr>第一章 人工智能在教育中的应用概述</vt:lpstr>
      <vt:lpstr> </vt:lpstr>
      <vt:lpstr>人工智能在教育领域中的应用情况</vt:lpstr>
      <vt:lpstr>人工智能在教育中的未来发展趋势</vt:lpstr>
      <vt:lpstr>人工智能在教育领域中的挑战</vt:lpstr>
      <vt:lpstr>第2章 人工智能在个性化教育中的应用</vt:lpstr>
      <vt:lpstr> </vt:lpstr>
      <vt:lpstr>人工智能在个性化教育中的角色</vt:lpstr>
      <vt:lpstr>个性化教育中的数据分析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2024-09-29T14:47:35.405</cp:lastPrinted>
  <dcterms:created xsi:type="dcterms:W3CDTF">2024-09-29T06:47:35Z</dcterms:created>
  <dcterms:modified xsi:type="dcterms:W3CDTF">2024-09-29T06:47:37Z</dcterms:modified>
</cp:coreProperties>
</file>