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5C89D-0DBD-4839-8BB7-B4105403B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B3B96-FFF2-41F8-83E8-426670FF1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3156D-A8A1-4A6E-AE67-4CBDA71D0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225F4-87B8-48E9-AC77-17C95970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0A1AA-B50D-44AD-AAC2-5FFB5E1BF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1D90C-4371-4166-9579-C835841D8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F0FEC-1BD3-4E5D-B79E-8A6EF1E7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3B1FF-D6FD-4D12-93D9-7D9C8724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A6E94-73A6-451F-B033-577EFB8F5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A2C26-5ADF-4264-A352-D73DD949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0A67A-1B6D-4A83-A231-D778DCECC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413104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案工作的基本原理与实践\n## 1.个案工作的基本概念与重要性\n### 1.1个案工作的定义与目的\n### 1.2个案工作的基本原则与方法\n### 1.3个案工作的重要性及在实际工作中的应用\n## 2.个案工作的理论基础\n### 2.1心理治疗理论在个案工作中的应用\n### 2.2社会工作理论在个案工作中的应用\n### 2.3其他相关理论在个案工作中的应用\n## 3.个案工作的过程与技巧\n### 3.1个案工作的基本过程与阶段\n### 3.2个案工作的沟通技巧与策略\n### 3.3个案工作的评估方法与技巧\n## 4.个案工作的挑战与应对策略\n### 4.1个案工作中面临的挑战与困难\n### 4.2个案工作的应对策略与技巧\n### 4.3个案工作的自我照顾与专业发展\n## 5.个案工作的案例分析\n### 5.1成功个案工作的案例分析\n### 5.2个案工作失败的案例分析\n### 5.3从案例分析中学习的经验与教训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个案工作的基本原理与实践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个案工作的基本概念与重要性</a:t>
            </a:r>
            <a:endParaRPr/>
          </a:p>
        </p:txBody>
      </p:sp>
      <p:sp>
        <p:nvSpPr>
          <p:cNvPr id="14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个案工作的定义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的社会工作方法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通过专业的社会工作者与案主建立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，协助案主解决问题和满足需求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个案工作旨在帮助案主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增强自我功能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自我价值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个案工作的目的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的服务，满足不同案主的需求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促进案主的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自我成长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改善案主的生活质量，提高其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社会适应能力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个案工作的定义与目的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个案工作的基本原则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尊重案主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：尊重案主的权利和尊严，保护案主的隐私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个别化服务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：针对案主的独特需求，提供个性化的服务和干预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建立信任关系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：通过真诚的沟通和专业的技能，建立案主与社会工作者的信任关系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以案主为中心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：始终关注案主的需求和利益，为案主提供最佳的服务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个案工作的方法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：收集案主的信息，评估案主的需求和问题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：根据评估结果，制定个性化的服务计划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：按照服务计划，执行个案工作的各个环节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评估与反馈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：对个案工作的过程和结果进行评估，及时调整服务计划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个案工作的基本原则与方法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个案工作的重要性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个案工作有助于解决案主的个人问题，提高其生活质量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个案工作有助于发掘案主的潜能，促进其自我成长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个案工作有助于提高社会工作的专业水平，提升社会工作者的专业能力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个案工作的应用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领域，个案工作帮助案主解决心理问题和困扰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领域，个案工作协助案主恢复身体功能，提高生活质量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教育辅导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领域，个案工作帮助案主提高学习能力，实现自我发展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个案工作的重要性及在实际工作中的应用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个案工作的理论基础</a:t>
            </a:r>
            <a:endParaRPr/>
          </a:p>
        </p:txBody>
      </p:sp>
      <p:sp>
        <p:nvSpPr>
          <p:cNvPr id="24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4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心理治疗理论在个案工作中的应用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心理治疗理论的基本概念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心理治疗是一种通过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帮助案主解决心理问题的方法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心理治疗理论包括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精神分析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心理治疗理论在个案工作中的应用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个案工作者运用心理治疗理论，帮助案主认识和解决心理问题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个案工作者通过心理治疗技巧，改善案主的心理状态，提高其生活质量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社会工作理论在个案工作中的应用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社会工作理论的基本概念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社会工作理论是一种指导社会工作实践的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社会工作理论包括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社会工作理论在个案工作中的应用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个案工作者运用社会工作理论，指导个案工作的实践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个案工作者通过社会工作理论，提高个案工作的专业性和有效性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其他相关理论在个案工作中的应用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其他相关理论的基本概念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其他相关理论包括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人类学派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增权理论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这些理论为个案工作提供了不同的视角和方法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其他相关理论在个案工作中的应用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个案工作者运用其他相关理论，丰富个案工作的方法和技巧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个案工作者通过其他相关理论，更好地满足案主的需求，提高个案工作的效果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个案工作的过程与技巧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个案工作的基本过程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：收集案主信息，评估案主的需求和问题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：制定个性化的服务计划，明确个案工作的目标和方法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：按照服务计划，执行个案工作的各个环节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评估与反馈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：对个案工作的过程和结果进行评估，及时调整服务计划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个案工作的阶段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：建立个案工作的基础，了解案主的需求和问题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中间阶段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：执行个案工作的计划，帮助案主解决问题和满足需求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：评估个案工作的效果，结束个案工作关系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个案工作的基本过程与阶段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https://d.book118.com/127004131040006045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个案工作的基本原理与实践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2024-09-19T22:53:36.259</cp:lastPrinted>
  <dcterms:created xsi:type="dcterms:W3CDTF">2024-09-19T14:53:36Z</dcterms:created>
  <dcterms:modified xsi:type="dcterms:W3CDTF">2024-09-19T14:53:38Z</dcterms:modified>
</cp:coreProperties>
</file>