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B76792-B8FD-4771-A6A1-297C9094F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A69310-011D-4852-A3A6-E66036976B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A4638C-FD92-4722-85BE-388580778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A34EC-5076-4878-93CF-195769658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26995B-3240-423D-ADA4-8F73C94E0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67B4439-AEB8-4CED-98B4-BFBDD34AD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AFA7242-CB49-411A-9219-F16FACF7C5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67167C-22B4-48F9-A0F0-247D438F6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C53D3-C994-46CF-A311-8A80B3F5F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39F9F-3F37-4831-8B57-6D247F2D1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56CD4D-A6F5-4C88-B643-7EA0328CC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1002210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9738" y="1106319"/>
            <a:ext cx="9999878" cy="210433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新入职员工入职培训流程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79738" y="4568330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79738" y="5093925"/>
            <a:ext cx="227015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2023-12-23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096000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培训准备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入职介绍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岗位技能培训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职业素质培训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培训准备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125" r="19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提高新员工对企业的认同感和归属感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帮助新员工快速融入企业，适应工作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培养新员工的职业技能和团队协作能力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安排培训内容和课程，确保培训内容的针对性和实用性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制定培训效果评估标准和方法，以便对培训效果进行评估和反馈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确定培训时间、地点和参与人员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制定培训计划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625" r="13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根据培训计划准备相关的教材、PPT、视频等培训资料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确保培训场地设施完备，如投影仪、音响、桌椅等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准备茶歇、午餐等后勤保障物品，确保培训期间员工的舒适和便利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准备培训材料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入职介绍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阐述公司的核心价值、长远目标和社会责任，使新员工对公司有整体认识。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公司使命与愿景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介绍公司的核心价值观、行为规范和职业道德要求，帮助新员工了解公司文化。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价值观与行为准则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公司文化介绍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9" r="89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明确公司的日常工作时间、休息时间和假期安排，确保新员工了解相关规定。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详细介绍公司的薪酬结构、福利待遇和发放方式，以便新员工做好财务规划。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公司规章制度介绍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薪酬福利制度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工作时间与休假制度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625" r="9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带领新员工熟悉办公环境、设施和常用工具，确保他们能够顺利开展工作。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工作场所与设施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介绍团队成员及各自职责，帮助新员工了解团队结构，促进团队合作。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团队成员与角色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工作环境与团队介绍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37053" y="2092757"/>
            <a:ext cx="6315075" cy="1323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dk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97939" y="3921526"/>
            <a:ext cx="10391775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岗位技能培训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https://d.book118.com/127010022104006041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2024-09-14T07:21:11.986</cp:lastPrinted>
  <dcterms:created xsi:type="dcterms:W3CDTF">2024-09-13T23:21:12Z</dcterms:created>
  <dcterms:modified xsi:type="dcterms:W3CDTF">2024-09-13T23:21:13Z</dcterms:modified>
</cp:coreProperties>
</file>