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1A9FD-7E3A-470F-BF54-952FA346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6B889-5438-4DF9-9DF2-4D7515EB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BFD12-9D4B-4E0D-8EDD-01E4A9E08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415CA-680A-4144-86AE-5024127A6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21F7AB-B59B-49F6-854E-76766A8B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2098C-8555-4942-B021-C841D0D2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D3C4C7-DCDC-4B94-B9AA-D58863BB4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59928-7E35-4A96-ACC1-3CE840C6E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0D13D-275D-4CD8-967D-09729B211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2111A-27AA-4DC7-BA9C-4700589E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10650-3305-45EC-AFEC-D23A50DB6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1113414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《生存分析spss》ppt课件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生存分析简介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生存分析在SPSS中的实现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生存分析的案例演示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生存分析的注意事项与建议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生存分析简介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是一种统计方法，用于研究生存时间或出现某种事件的时间，同时考虑了数据的不确定性。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适用于医学、生物学、经济学和社会科学等领域，用于研究个体或群体的生存时间或出现某种事件的时间。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描述生存时间的分布特征，评估影响生存时间的因素，并预测未来生存时间。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用于研究生物体的生命周期、繁殖和进化等。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社会科学研究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用于研究社会现象的持续时间和变化规律等。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用于研究疾病的生存时间、药物疗效和疾病预后等。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用于研究企业的生存时间、市场风险和投资回报等。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生存分析的应用领域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个体或群体经历某事件所花费的时间。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个体或群体经历的特定事件或状态，如死亡、疾病进展或失业等。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描述生存时间的分布特征，表示在给定时间点发生事件的概率。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生存函数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描述个体或群体在给定时间点之前发生事件的概率。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生存分析的基本概念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SPSS软件介绍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SPSS软件的特点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界面友好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SPSS软件采用图形界面，易于操作，用户可以快速上手。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兼容性好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SPSS软件可以导入多种数据格式，如Excel、CSV等，方便用户进行数据分析和处理。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功能强大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SPSS软件提供了丰富的统计分析方法，包括描述性统计、推论性统计、多元统计分析等。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输出美观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SPSS软件的输出结果可以导出为多种格式，如Word、PDF、PPT等，方便用户进行汇报和展示。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90" b="24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用户可以从SPSS官网下载安装包，按照提示进行安装。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安装完成后，用户可以在开始菜单或桌面快捷方式中启动SPSS软件。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SPSS软件的安装与启动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SPSS软件的数据导入与整理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用户可以通过“文件”菜单下的“打开”选项，选择要导入的数据文件，支持多种格式，如Excel、CSV等。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SPSS软件提供了数据筛选、排序、合并等功能，方便用户对数据进行整理和预处理。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生存分析在SPSS中的实现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生存分析的SPSS命令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KM（Kaplan-Meier）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非参数估计的乘积限法，用于描述生存函数。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Cox回归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比例风险模型，用于研究多个变量对生存时间的影响。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Log-rank检验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比较两组生存时间的差异。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Tarone-Ware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另一种非参数生存分析方法。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https://d.book118.com/127011134142006026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2024-09-01T01:24:33.534</cp:lastPrinted>
  <dcterms:created xsi:type="dcterms:W3CDTF">2024-08-31T17:24:33Z</dcterms:created>
  <dcterms:modified xsi:type="dcterms:W3CDTF">2024-08-31T17:24:35Z</dcterms:modified>
</cp:coreProperties>
</file>