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320881-6053-423E-8A4E-646706F55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B1A34-CBA8-42C1-B3A9-3F4E71414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14F36-F704-4D78-94FA-53E83E243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09C42-5634-4866-A9C3-A730F0A7F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0E64C6-B586-41CC-AE6C-87A6BB9AC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F4A00-9972-4CAB-B5D5-F4085332E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3DD402-D090-4C6B-B6DA-A40C3D28C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CE70E-B1F4-4C12-ACA8-E510E6BD1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8750E-03CE-40F2-8E64-1BD606391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48A69-ABC7-492C-A416-5DA05059E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BF317-B51F-42BD-B344-7D8A2FDB9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1114314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消化系统疾病临床诊疗指南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常见消化系统疾病诊疗指南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治疗原则与方案选择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患者教育与心理支持工作部署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消化系统疾病是指影响消化系统正常功能的各种疾病，包括食管、胃、肠、肝、胆、胰腺等器官的疾病。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根据发病部位和性质，消化系统疾病可分为炎症性、感染性、肿瘤性、功能性等类别。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消化系统疾病的发病原因多样，包括感染、炎症、自身免疫、遗传、环境等因素。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不良饮食习惯、吸烟、饮酒、药物使用不当、精神压力等是消化系统疾病的常见危险因素。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消化系统疾病的症状因疾病类型和严重程度而异，常见症状包括腹痛、腹胀、恶心、呕吐、腹泻、便秘、黄疸等。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消化系统疾病的诊断需结合患者病史、症状、体征以及相关检查结果，如血液检查、影像学检查、内镜检查等。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常见消化系统疾病诊疗指南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通过胃镜检查、胃黏膜活检及幽门螺杆菌检测等手段进行诊断。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根据病情严重程度，采用药物治疗（如抑酸药、胃黏膜保护剂等）、饮食调整及生活方式改善等措施。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避免刺激性食物和饮品，保持饮食规律，加强锻炼，提高身体免疫力。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通过胃镜检查、X线钡餐检查及幽门螺杆菌检测等手段进行诊断。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采用药物治疗（如抑酸药、抗生素等）、手术治疗及饮食调整等措施，根据病情严重程度选择合适的治疗方案。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避免过度劳累和精神压力，保持饮食规律，戒烟限酒，避免使用非甾体抗炎药等刺激性药物。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胃溃疡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肝炎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通过肝功能检查、肝炎病毒标志物检测及影像学检查等手段进行诊断。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根据肝炎类型及病情严重程度，采用药物治疗（如抗病毒药、保肝药等）、免疫调节治疗及饮食调整等措施。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保持良好的生活习惯，避免过度劳累和情绪波动，定期复查肝功能和病毒标志物。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通过血淀粉酶和脂肪酶检测、影像学检查及胰腺活检等手段进行诊断。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根据病情严重程度，采用药物治疗（如抑制胰液分泌药、止痛药等）、手术治疗及饮食调整等措施。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避免暴饮暴食和高脂肪饮食，保持饮食规律，戒烟限酒，积极治疗胆道疾病等相关疾病。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胰腺炎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包括症状的发生、发展、持续时间、诱发因素等，有助于初步判断病情。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注意腹部压痛、反跳痛、肌紧张等体征，评估病情严重程度。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全面体格检查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如肝脾触诊、腹部叩诊等，有助于发现潜在病变。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问诊与体格检查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包括血常规、尿常规、便常规等，了解患者一般情况。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常规检查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如肝功能、肾功能、电解质等，评估器官功能状态。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如炎症指标、自身免疫抗体等，辅助诊断炎症性肠病等疾病。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免疫学检查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包括X线、CT、MRI等，有助于发现消化道结构异常和占位性病变。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实验室检查与影像学检查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https://d.book118.com/127011143145006034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2024-09-08T21:04:47.721</cp:lastPrinted>
  <dcterms:created xsi:type="dcterms:W3CDTF">2024-09-08T13:04:47Z</dcterms:created>
  <dcterms:modified xsi:type="dcterms:W3CDTF">2024-09-08T13:04:50Z</dcterms:modified>
</cp:coreProperties>
</file>