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D769C6-42C6-443A-B95A-9942038DE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B56B1C-20B1-459A-9080-F248EAF23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24A787-8F40-4D65-9F3C-CF50B2571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667C43-14C6-4B85-B6AB-46E5D2E39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A66794-2CAE-4679-AD2E-0A351CA759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846019-C0AE-4FDF-A526-4E9EE163EF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E939FE-9F5E-40F7-A8AF-1ACC729712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421876-8674-4C3A-91F8-1D4B2BC10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B59BF-2F84-43C0-B0B7-68F8A951A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6CADD-EEC6-4E69-9E89-20C86ABCE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79EA8-ABC6-4C4A-999B-27FFAF8AE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1216302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心肺复苏抢救分享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心肺复苏的重要性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心肺复苏的基本知识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心肺复苏的实践操作</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心肺复苏的成功案例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心肺复苏的普及与推广</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心肺复苏的重要性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35" r="319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67" r="340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心肺复苏（CPR）是一种紧急抢救措施，通过胸外按压和人工呼吸来恢复心脏骤停患者的自主心跳和呼吸。</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CPR是一种简单有效的急救方法，不需要专业设备，通过培训可以掌握。及时的CPR对于挽救患者生命至关重要。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通过实施CPR，旨在尽快恢复患者的自主心跳和呼吸，以维持重要器官的血液灌注，减少脑部和其他重要器官的损伤。</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CPR不仅是挽救生命的必要手段，还能为专业急救人员争取宝贵的抢救时间，提高患者的生存率。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心肺复苏技术自20世纪60年代起开始受到重视，经过多年的研究和实践，技术不断得到改进和完善。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目前心肺复苏已经从传统的单纯胸外按压发展到强调胸外按压与人工呼吸并重的综合急救方法，同时也在不断探索更有效的复苏技术和设备。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心肺复苏的基本知识</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156" r="18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人工循环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通过胸外按压，模拟心脏的收缩和舒张功能，使血液流动，为大脑和其他重要器官提供氧气。</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人工呼吸</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通过口对口人工呼吸或使用简易呼吸器，向肺部提供氧气，并帮助排出二氧化碳。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在心脏骤停的情况下，立即进行胸外按压，以维持血液循环。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C（胸外按压）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542" r="11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A（开放气道）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B（人工呼吸）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292" r="10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清理并开放患者的气道，确保空气能够进入肺部。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捏住患者的鼻子，然后向其口部吹气，以帮助肺部扩张。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确保环境安全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避免过度用力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及时寻求专业救援</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避免过度通气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pic>
        <p:nvPicPr>
          <p:cNvPr id="28" name="Picture 28"/>
          <p:cNvPicPr>
            <a:picLocks noChangeAspect="1"/>
          </p:cNvPicPr>
          <p:nvPr/>
        </p:nvPicPr>
        <p:blipFill>
          <a:blip r:embed="rId2"/>
          <a:srcRect l="31081" r="3108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74" b="7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306" r="230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8070" r="807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在实施心肺复苏之前，确保周围环境安全，避免对患者造成二次伤害。</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胸外按压时应注意按压深度和频率，避免过度用力导致肋骨骨折或其他伤害。</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在实施心肺复苏的同时，及时拨打急救电话，寻求专业救援人员的帮助。</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人工呼吸时应注意控制吹气量，避免过度通气导致胃部胀气或其他伤害。</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心肺复苏的实践操作</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在实施心肺复苏之前，应确保周围环境安全，避免对施救者和患者造成二次伤害。</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确保安全环境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快速检查患者是否有意识、是否有正常呼吸，以及是否有脉搏。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检查意识与呼吸</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在开始心肺复苏之前，应大声呼救并请求援助，让周围的人帮忙拨打急救电话。</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呼救并请求援助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操作前的准备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按照胸外按压（C）-开放气道（A）-人工呼吸（B）的顺序进行心肺复苏操作。</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C-A-B步骤</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按压速率保持在每分钟100-120次，按压深度为5-6cm，每次按压后应让胸廓完全回复。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胸外按压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用仰头提颏法或推举下颌法开放患者气道，确保呼吸道畅通。</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开放气道</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捏住患者鼻子，对患者口部吹气，吹气时要确保胸部隆起。</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人工呼吸</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https://d.book118.com/127012163024006033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2024-09-06T08:21:45.816</cp:lastPrinted>
  <dcterms:created xsi:type="dcterms:W3CDTF">2024-09-06T00:21:45Z</dcterms:created>
  <dcterms:modified xsi:type="dcterms:W3CDTF">2024-09-06T00:21:47Z</dcterms:modified>
</cp:coreProperties>
</file>