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4B676-CEE1-48F9-887D-F3FECCF71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5AAEF-49C2-471D-84CB-F21D1CC1E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AF85E-620A-418D-A7F3-4F83852B1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0FAE3-93EA-41EB-9A13-0A39511F6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76416-A813-4764-A8F2-7FA4BA86C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23E311-704B-4C83-9AA2-111F6EA1D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AE2EFA-4F8D-4C1A-9F0A-1622D103A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C457A-7A49-4F97-86AF-A716BE47B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BCDF5-8561-4FE5-AF80-D5007C53D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A8659-0045-422D-90E9-3A1BA02B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AF520-BFC4-4570-8405-480AFF667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15010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合同的种类与分类劳动合同、房屋租赁合同、销售合同等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合同基本概念及重要性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房屋租赁合同剖析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销售合同概述与实例分析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其他类型合同简介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合同风险管理与防范策略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合同基本概念及重要性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合同具有法律约束力，当事人应当按照约定履行自己的义务，不得擅自变更或者解除合同。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合同是市场经济活动中最基本的法律形式，对于促进经济发展、维护社会秩序具有重要作用。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90" r="149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合同是平等主体的自然人、法人、其他组织之间设立、变更、终止民事权利义务关系的协议。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合同定义及法律意义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合同在日常生活和工作中应用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日常生活中购买商品或者服务时，与卖方签订的明确双方权利和义务的协议。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租赁房屋、车辆等物品时，与出租方签订的明确租赁期限、租金等内容的协议。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与用人单位签订的明确工作内容、工作时间、劳动报酬等内容的协议。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如借款合同、担保合同、保险合同等，在特定场合下使用的合同类型。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买卖合同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租赁合同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劳动合同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其他合同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签订合同注意事项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审查对方当事人的主体资格及资信状况，确保对方具备签订和履行合同的能力。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明确合同标的物的名称、规格、型号、数量、质量等关键信息，避免产生歧义。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明确价款或者报酬的支付方式、支付时间等关键信息，确保双方权益得到保障。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明确合同履行期限、地点和方式等关键信息，确保合同能够顺利履行。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明确违约责任和争议解决方式等关键信息，确保在发生争议时能够及时解决。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劳动合同是劳动者与用人单位确立劳动关系、明确双方权利和义务的协议。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劳动合同具有法律约束力，双方必须遵守合同规定。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劳动合同以书面形式为主，内容应包括劳动期限、工作内容、劳动报酬、劳动纪律等条款。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劳动合同定义及特点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双方协商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签订合同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备案登记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签订劳动合同流程与注意事项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劳动者与用人单位就工作内容、劳动报酬等事项进行充分协商。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双方达成一致后，签订书面劳动合同。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劳动合同签订后，应到劳动行政部门进行备案登记。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确保合同内容合法、公平、明确；注意保密和竞业限制条款；了解合同解除条件和程序。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双方协商一致；劳动者或用人单位单方解除（如严重违反劳动纪律、无法继续履行等）。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解除条件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解除程序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58" r="12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提前通知对方（一般为书面形式）；办理离职手续；支付经济补偿金（如适用）。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了解解除条件和程序；保留相关证据；遵守法定时限和程序要求。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解除劳动合同条件及程序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房屋租赁合同剖析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房屋租赁合同定义：房屋租赁合同是指出租人将房屋交付给承租人使用、收益，承租人支付租金的合同。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房屋租赁合同特点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租赁合同是双务、有偿合同；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租赁合同的标的物是特定的房屋；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租赁合同的内容包括租赁期限、租金、维修等条款；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租赁合同的期限一般较长，且承租人享有优先购买权。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房屋租赁合同定义及特点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000" r="9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签订房屋租赁合同流程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双方协商确定租赁意向；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出租人提供房屋产权证明等相关资料；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签订房屋租赁合同流程与注意事项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承租人实地查看房屋并确认租赁意向；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双方签订房屋租赁合同并支付租金和押金。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签订房屋租赁合同注意事项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签订房屋租赁合同流程与注意事项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签订房屋租赁合同流程与注意事项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确认出租人是否具有房屋产权证明等相关资料；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确认房屋是否符合安全、卫生等标准；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明确租金、押金、维修等条款；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确认租赁期限和续租条件。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https://d.book118.com/127015010034006041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2024-09-13T22:08:44.289</cp:lastPrinted>
  <dcterms:created xsi:type="dcterms:W3CDTF">2024-09-13T14:08:44Z</dcterms:created>
  <dcterms:modified xsi:type="dcterms:W3CDTF">2024-09-13T14:08:46Z</dcterms:modified>
</cp:coreProperties>
</file>