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8017007-6085-4E1B-927F-26052440A34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7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8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0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1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A53968-4B3B-4BD7-BBFA-645C7ABE1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744238-B95A-4570-AA52-DE6BA9525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EF3F74-9DF9-4CC0-8E76-C272BF81E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AADE0D-4534-448E-96EF-07501E8D7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D05493-D39A-4D15-B9F1-5459736E2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6545C8-B221-488E-9BC6-A692AC5F0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969045-AEED-4376-8FD7-29DE6EA5C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BF4BE5-A46A-4513-90AA-798D2F3A5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DC9ABE-211D-4429-8C4E-EAE1C6030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9AFA5C-0977-440D-B6B5-4CE1F2309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E1B0D9-1630-4D83-8744-4511FECA1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4A20CFE3-03CF-40AB-A73E-CD880B87FBA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C8705B1-5E35-4A2E-A0D5-C3BD5D7B07A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015200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内心成长助你迈向成功之路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自我认知与内心成长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情绪管理与内心成长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自律与内心成长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恒心与内心成长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人际关系与内心成长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内心成长的定义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内心成长是指个体通过不断学习、思考和反思，提升自我认知、情绪管理能力、自律能力，从而取得更好的成就和更高的生活质量。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内心成长的好处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增强信心和抗挫折能力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提高自信心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更坚定地面对挑战和困难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坚定前行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更从容地应对生活挑战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应对困难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更积极地面对生活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积极生活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学会控制情绪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有效处理压力和情绪波动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保持自律习惯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坚持追求目标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恒心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坚持不懈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克服困难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内心成长的关键要素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自我认知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了解自己的优点和缺点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认识自己的价值和意义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内心成长的重要性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内心成长是一个持续的过程，不仅能提高个体的综合素质和竞争力，更能在追求成功之路上发挥至关重要的作用。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步入成功之路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认清自己的优点和缺点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自我认知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坚持追求目标，保持自律习惯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控制情绪波动，保持冷静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自我认知与内心成长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自我认知的重要性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自我认知是了解自己、接受自己、提升自己的关键。只有对自己有清晰的认识，才能在内心成长的道路上更好地前行。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提升自我认知的方法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反省过去的行为，思考未来的方向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反思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审视自己的内心，了解真实的需求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倾听他人的意见和建议，接受成长反馈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接受反馈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沟通交流可以帮助我们更好地认识自己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与他人交流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自我认知与自信心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认识自己的优点和缺点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了解自己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相信自己的能力和价值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坚定自信心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坦然面对自己的不足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接受自己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实例分析：提升自我认知的成功案例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通过持续的自我反思和反馈，她建立了成功的自我认知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艾琳</a:t>
            </a: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·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布朗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通过与他人交流，提升了自我认知，并取得了成功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大卫</a:t>
            </a: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·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戈尔曼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接受自己的过去，成就了内心成长和成功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安吉丽娜</a:t>
            </a: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·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朱莉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4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情绪管理与内心成长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情绪管理的意义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情绪管理是内心成长过程中至关重要的一环，它能帮助我们更好地控制情绪，保持心态平和，应对各种挑战。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情绪管理的技巧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改变消极思维，培养积极心态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调整思维模式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重视积极因素，提升幸福感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运用正向心理学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寻找放松方式，释放压力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学会放松自己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自我控制关键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掌握情绪管理技巧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提升内在力量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迈向成功之路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情绪管理技巧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调整思维模式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运用正向心理学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学会放松自己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情绪管理与自我控制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情绪管理重要性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帮助控制情绪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保持心态平和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应对挑战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实操技巧：如何有效管理情绪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学习成功案例，激励自己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总结经验教训，持续改进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反思总结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尝试各种情绪管理技巧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实操建议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情绪管理是内心成长的重要一环，通过掌握有效技巧，我们能更好地控制情绪，保持内心平衡，从而迈向成功之路。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自律与内心成长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自律的重要性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自律是内心成长的重要基石，它能帮助我们更好地控制自己的行为，保持目标导向，不断前行。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https://d.book118.com/127015200012006055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134</Paragraphs>
  <Slides>22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内心成长助你迈向成功之路</vt:lpstr>
      <vt:lpstr>目录</vt:lpstr>
      <vt:lpstr>第一章 简介</vt:lpstr>
      <vt:lpstr> </vt:lpstr>
      <vt:lpstr>内心成长的好处</vt:lpstr>
      <vt:lpstr>内心成长的关键要素</vt:lpstr>
      <vt:lpstr>内心成长的重要性</vt:lpstr>
      <vt:lpstr>步入成功之路</vt:lpstr>
      <vt:lpstr>第2章 自我认知与内心成长</vt:lpstr>
      <vt:lpstr> </vt:lpstr>
      <vt:lpstr>提升自我认知的方法</vt:lpstr>
      <vt:lpstr>自我认知与自信心</vt:lpstr>
      <vt:lpstr>实例分析：提升自我认知的成功案例</vt:lpstr>
      <vt:lpstr>第3章 情绪管理与内心成长</vt:lpstr>
      <vt:lpstr> </vt:lpstr>
      <vt:lpstr>情绪管理的技巧</vt:lpstr>
      <vt:lpstr>情绪管理与自我控制</vt:lpstr>
      <vt:lpstr>实操技巧：如何有效管理情绪</vt:lpstr>
      <vt:lpstr>结语</vt:lpstr>
      <vt:lpstr>第4章 自律与内心成长</vt:lpstr>
      <vt:lpstr>自律的重要性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2024-09-29T14:52:48.198</cp:lastPrinted>
  <dcterms:created xsi:type="dcterms:W3CDTF">2024-09-29T06:52:48Z</dcterms:created>
  <dcterms:modified xsi:type="dcterms:W3CDTF">2024-09-29T06:52:50Z</dcterms:modified>
</cp:coreProperties>
</file>