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15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48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4459E4-DA9C-4586-8A81-AEACCA05E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E8C4B-2370-473A-AB37-80368780C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6C333-E099-469A-A25E-858B7F323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6DE6AE-B609-4BBA-9479-7415407A1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6F5A59-DD20-4566-961B-1EE4FD297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AA5B0E-242F-41DC-A0E2-F746DA0B2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DDDE9F-304A-4707-B8CA-5996757B0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489F66-EB30-48A9-8CE6-66E7AE6B1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1E842C-6D2B-45FB-9759-EC4368C09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E8E5D3-31B4-42D7-9FC2-8B6C1385A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A8703-8123-4C3C-93BF-5C516D9E3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147" r:id="rId2"/>
    <p:sldLayoutId id="2147485148" r:id="rId3"/>
    <p:sldLayoutId id="2147485149" r:id="rId4"/>
    <p:sldLayoutId id="2147485150" r:id="rId5"/>
    <p:sldLayoutId id="2147485151" r:id="rId6"/>
    <p:sldLayoutId id="2147485152" r:id="rId7"/>
    <p:sldLayoutId id="2147485153" r:id="rId8"/>
    <p:sldLayoutId id="2147485154" r:id="rId9"/>
    <p:sldLayoutId id="2147485155" r:id="rId10"/>
    <p:sldLayoutId id="214748515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20" Type="http://schemas.openxmlformats.org/officeDocument/2006/relationships/tags" Target="../tags/tag177.xml" /><Relationship Id="rId21" Type="http://schemas.openxmlformats.org/officeDocument/2006/relationships/tags" Target="../tags/tag178.xml" /><Relationship Id="rId22" Type="http://schemas.openxmlformats.org/officeDocument/2006/relationships/tags" Target="../tags/tag179.xml" /><Relationship Id="rId23" Type="http://schemas.openxmlformats.org/officeDocument/2006/relationships/tags" Target="../tags/tag180.xml" /><Relationship Id="rId24" Type="http://schemas.openxmlformats.org/officeDocument/2006/relationships/tags" Target="../tags/tag181.xml" /><Relationship Id="rId25" Type="http://schemas.openxmlformats.org/officeDocument/2006/relationships/tags" Target="../tags/tag182.xml" /><Relationship Id="rId26" Type="http://schemas.openxmlformats.org/officeDocument/2006/relationships/tags" Target="../tags/tag183.xml" /><Relationship Id="rId27" Type="http://schemas.openxmlformats.org/officeDocument/2006/relationships/tags" Target="../tags/tag184.xml" /><Relationship Id="rId28" Type="http://schemas.openxmlformats.org/officeDocument/2006/relationships/tags" Target="../tags/tag185.xml" /><Relationship Id="rId29" Type="http://schemas.openxmlformats.org/officeDocument/2006/relationships/tags" Target="../tags/tag186.xml" /><Relationship Id="rId3" Type="http://schemas.openxmlformats.org/officeDocument/2006/relationships/tags" Target="../tags/tag160.xml" /><Relationship Id="rId30" Type="http://schemas.openxmlformats.org/officeDocument/2006/relationships/tags" Target="../tags/tag187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2000102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里约大冒险演讲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汇报人：PPT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单击此处添加目录标题内容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演讲背景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演讲内容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160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0830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5415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演讲技巧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1070610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843280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1967865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演讲效果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4" name="圆角矩形 83"/>
          <p:cNvSpPr/>
          <p:nvPr>
            <p:custDataLst>
              <p:tags r:id="rId18"/>
            </p:custDataLst>
          </p:nvPr>
        </p:nvSpPr>
        <p:spPr>
          <a:xfrm>
            <a:off x="686879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6" name="对角圆角矩形 84"/>
          <p:cNvSpPr/>
          <p:nvPr>
            <p:custDataLst>
              <p:tags r:id="rId19"/>
            </p:custDataLst>
          </p:nvPr>
        </p:nvSpPr>
        <p:spPr>
          <a:xfrm flipH="1">
            <a:off x="664146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8" name="TextBox 8"/>
          <p:cNvSpPr txBox="1"/>
          <p:nvPr>
            <p:custDataLst>
              <p:tags r:id="rId20"/>
            </p:custDataLst>
          </p:nvPr>
        </p:nvSpPr>
        <p:spPr>
          <a:xfrm>
            <a:off x="7766050" y="474853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总结与展望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演讲背景</a:t>
            </a:r>
            <a:endParaRPr lang="zh-CN" altLang="en-US"/>
          </a:p>
        </p:txBody>
      </p:sp>
      <p:sp>
        <p:nvSpPr>
          <p:cNvPr id="104894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演讲的起因</a:t>
            </a:r>
            <a:endParaRPr lang="zh-CN" altLang="en-US"/>
          </a:p>
        </p:txBody>
      </p:sp>
      <p:sp>
        <p:nvSpPr>
          <p:cNvPr id="104902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里约大冒险是一部动画电影，讲述了一只鹦鹉的冒险故事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电影上映后，受到了观众的热烈欢迎，成为了一部经典动画电影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为了让更多的人了解这部电影，了解其背后的故事和意义，我们决定举办一场演讲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演讲的目的是让观众更深入地了解这部电影，同时也希望通过这部电影传递出积极的价值观和正能量。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演讲的目的和意义</a:t>
            </a:r>
            <a:endParaRPr lang="zh-CN" altLang="en-US"/>
          </a:p>
        </p:txBody>
      </p:sp>
      <p:sp>
        <p:nvSpPr>
          <p:cNvPr id="104908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8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介绍里约大冒险的故事背景和角色设定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9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分析里约大冒险的主题和价值观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9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探讨里约大冒险对观众和电影行业的影响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0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激发观众对里约大冒险的兴趣和热情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演讲的受众和场合</a:t>
            </a:r>
            <a:endParaRPr lang="zh-CN" altLang="en-US"/>
          </a:p>
        </p:txBody>
      </p:sp>
      <p:sp>
        <p:nvSpPr>
          <p:cNvPr id="104915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5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5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5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5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6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6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7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7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受众：青少年、家长、教育工作者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形式：演讲、互动、问答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目的：提高青少年对环保的认识和参与度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场合：学校、社区、教育机构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演讲内容</a:t>
            </a:r>
            <a:endParaRPr lang="zh-CN" altLang="en-US"/>
          </a:p>
        </p:txBody>
      </p:sp>
      <p:sp>
        <p:nvSpPr>
          <p:cNvPr id="1049234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巴西里约热内卢的介绍</a:t>
            </a:r>
            <a:endParaRPr lang="zh-CN" altLang="en-US"/>
          </a:p>
        </p:txBody>
      </p:sp>
      <p:sp>
        <p:nvSpPr>
          <p:cNvPr id="104931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1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2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著名景点：耶稣山、科帕卡巴纳海滩、里约大教堂等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文化特色：桑巴舞、足球、狂欢节等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地理位置：位于巴西东南部，濒临大西洋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气候：热带海洋性气候，四季分明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里约大冒险的起源和历程</a:t>
            </a:r>
            <a:endParaRPr lang="zh-CN" altLang="en-US"/>
          </a:p>
        </p:txBody>
      </p:sp>
      <p:sp>
        <p:nvSpPr>
          <p:cNvPr id="104937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角色：布鲁、珠儿、尼科、佩德罗等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起源：2011年，由美国导演卡洛斯·沙尔丹哈执导的动画电影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历程：讲述了一只名叫布鲁的蓝色金刚鹦鹉，从美国到巴西里约热内卢寻找同类的故事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主题：环保、友谊、冒险、爱情等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里约大冒险的挑战和困难</a:t>
            </a:r>
            <a:endParaRPr lang="zh-CN" altLang="en-US"/>
          </a:p>
        </p:txBody>
      </p:sp>
      <p:sp>
        <p:nvSpPr>
          <p:cNvPr id="1049450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52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54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语言障碍：需要克服语言和文化差异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58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60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环境适应：适应里约热内卢的热带气候和城市环境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64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66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安全问题：需要注意人身安全和财产安全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70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72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交通问题：需要熟悉里约的交通系统和交通规则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76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78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社交问题：需要建立良好的人际关系和社交圈子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82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84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心理压力：需要克服心理压力和焦虑情绪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2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里约大冒险的成功和影响</a:t>
            </a:r>
            <a:endParaRPr lang="zh-CN" altLang="en-US"/>
          </a:p>
        </p:txBody>
      </p:sp>
      <p:sp>
        <p:nvSpPr>
          <p:cNvPr id="104952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2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3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3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3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口碑成功：获得观众和影评人的高度评价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3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票房成功：全球票房超过5亿美元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3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影响：推动了里约热内卢的旅游业发展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影响：激发了人们对自然和动物的热爱和保护意识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8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演讲技巧</a:t>
            </a:r>
            <a:endParaRPr lang="zh-CN" altLang="en-US"/>
          </a:p>
        </p:txBody>
      </p:sp>
      <p:sp>
        <p:nvSpPr>
          <p:cNvPr id="104958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https://d.book118.com/127020001023006025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90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4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47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4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仿宋</vt:lpstr>
      <vt:lpstr>Calibri Light</vt:lpstr>
      <vt:lpstr>Office Theme</vt:lpstr>
      <vt:lpstr>里约大冒险演讲</vt:lpstr>
      <vt:lpstr>目录</vt:lpstr>
      <vt:lpstr>添加章节标题</vt:lpstr>
      <vt:lpstr>演讲背景</vt:lpstr>
      <vt:lpstr>PowerPoint Presentation</vt:lpstr>
      <vt:lpstr>演讲的起因</vt:lpstr>
      <vt:lpstr>演讲的目的和意义</vt:lpstr>
      <vt:lpstr>演讲的受众和场合</vt:lpstr>
      <vt:lpstr>演讲内容</vt:lpstr>
      <vt:lpstr>PowerPoint Presentation</vt:lpstr>
      <vt:lpstr>巴西里约热内卢的介绍</vt:lpstr>
      <vt:lpstr>里约大冒险的起源和历程</vt:lpstr>
      <vt:lpstr>里约大冒险的挑战和困难</vt:lpstr>
      <vt:lpstr>里约大冒险的成功和影响</vt:lpstr>
      <vt:lpstr>演讲技巧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2024-08-29T13:27:13.856</cp:lastPrinted>
  <dcterms:created xsi:type="dcterms:W3CDTF">2024-08-29T05:27:13Z</dcterms:created>
  <dcterms:modified xsi:type="dcterms:W3CDTF">2024-08-29T05:27:16Z</dcterms:modified>
</cp:coreProperties>
</file>