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76EFC-9053-4318-84A2-ACBD0EDCE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7EDA3-5CFB-492E-BB4E-538CFDBD9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699B42-7175-4DD3-8693-0550D88B9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F32231-CA3B-430A-94E2-BA1CFE2D0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4B741A-D973-4F3C-96B8-374CC5FEF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F6EAD2-C7FC-4B13-88A9-3B5FDC627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252585-4E6D-42B6-B88A-9118E2114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E1711-6C4C-4E28-AF65-B4EE90434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EEA34-C4DE-4CC0-9BAE-B12191487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8F22A3-0051-4786-A24C-44935C71F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D14C6-80AD-4FCB-853F-5FB92F2F9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200610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口罩质量参数调查分析报告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口罩质量参数调查方法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口罩质量参数分析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不同品牌口罩质量比较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当前全球范围内，口罩作为重要的个人防护装备，其需求量巨大。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口罩的质量直接关系到使用者的健康和安全，因此对口罩质量进行调查分析至关重要。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推动口罩行业的规范发展，提升产品质量水平，保障公共卫生安全。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通过对市场上不同品牌、类型的口罩进行质量参数调查，了解其性能表现。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分析影响口罩质量的因素，为消费者提供参考依据，提高防护效果。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口罩质量参数调查方法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3" b="27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全国范围内的口罩生产厂家、销售商及消费者。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针对不同类型的口罩（如医用口罩、工业口罩、民用口罩等）及其主要使用场景（如医院、工厂、公共场所等）进行调查。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调查范围与对象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调查对象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调查步骤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设计并发布问卷，收集口罩使用者的反馈信息；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对收集到的口罩样品进行实验室检测，包括过滤效率、阻燃性能、舒适度等指标的测试。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实地考察口罩生产厂家，了解其生产工艺、原材料及质量控制等情况；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调查方法：采用问卷调查、实地考察和实验室检测相结合的方法进行。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18" r="1591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收集到的数据包括问卷调查结果、实地考察记录和实验室检测报告。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采用统计分析方法对收集到的数据进行分析，包括描述性统计、相关性分析、回归分析等，以评估口罩质量参数的分布情况及其影响因素。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口罩质量参数分析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口罩材质是影响其防护性能和使用寿命的重要因素。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口罩材质应具备透气性好、过滤效率高、耐用性强等特点。常见的口罩材质包括无纺布、熔喷布、棉布等，其中熔喷布具有较好的过滤性能和透气性，是制作口罩的重要材料。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口罩材质分析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https://d.book118.com/127020061026006044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2024-09-18T09:16:54.691</cp:lastPrinted>
  <dcterms:created xsi:type="dcterms:W3CDTF">2024-09-18T01:16:54Z</dcterms:created>
  <dcterms:modified xsi:type="dcterms:W3CDTF">2024-09-18T01:16:56Z</dcterms:modified>
</cp:coreProperties>
</file>