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8AC94-05C8-4DE1-ADA3-73F73055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3EEBE-DF03-4162-AEEE-80DE5C81C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B9216-0F7B-4229-9AD2-1FAEB2D8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7D049-3A6E-4577-A608-E2D3C152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4E713-69D3-4C8B-8452-931364CB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786C2F-8CBF-4021-96EF-891572927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22AAEB-0D45-4921-8EFA-499FD73BE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A6788-9455-45E6-BD14-3FB1A30A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B8686-272F-45BE-8350-C7FC65E9E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E9115-C76F-4989-90E4-262B06962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FFD18-3677-4489-89DC-3BB8462D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0121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某纸业公司的企业文化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企业背景与历史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核心价值观与理念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企业文化特色活动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企业文化传播与落地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企业背景与历史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随着经济的发展和人民生活水平的提高，纸张需求量不断增加，市场潜力巨大。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创始人愿景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地域资源优势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创始人具备丰富的行业经验和前瞻性眼光，立志于打造一家高品质、环保的纸业公司。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公司所在地拥有丰富的林业资源和优越的地理位置，为纸业生产提供了便利条件。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934" r="31934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公司注重研发和创新，推出了一系列环保、高附加值的纸品，引领市场潮流。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公司成立初期，通过引进先进技术和设备，迅速在市场中站稳脚跟。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随着市场需求的增长，公司不断扩大生产规模，提高产品质量，逐渐在行业中树立良好口碑。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发展历程及重要事件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创始人的价值观、经营理念和领导风格对公司文化的形成起到了决定性作用。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公司重视员工的意见和建议，通过广泛征求员工意见，不断完善企业文化内涵。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随着市场竞争的加剧和环保意识的提高，公司不断调整自身发展战略，形成了独特的企业文化。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企业文化形成过程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核心价值观与理念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29" r="193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坚守诚信原则，与客户、供应商和员工建立长期稳定的信任关系。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鼓励创新思维，不断研发新产品、新技术和新服务，以满足市场需求。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积极履行企业社会责任，关注环保、公益和可持续发展。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追求卓越品质，不断提升产品质量和服务水平，赢得客户信赖。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卓越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致力于提供优质、环保的纸品，创造美好生活。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成为国际知名的纸业品牌，引领行业创新与发展。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企业使命与愿景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33" r="2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以市场为导向，以质量为根本，以创新为动力，实现可持续发展。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以客户为中心，提供个性化、专业化的服务，满足客户需求。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服务宗旨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经营理念和服务宗旨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负责公司战略规划、重大决策以及监督管理层执行情况。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负责纸张生产、质量控制、设备维护等工作。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包括总经理、副总经理等，负责公司日常经营管理及决策实施。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组织架构及部门职责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负责原材料采购、供应商管理、成本控制等。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财务部门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负责公司财务管理、预算编制、成本控制及财务分析等。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负责市场调研、客户关系维护、销售渠道拓展等。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负责员工招聘、培训、绩效考核及薪酬福利管理等。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组织架构及部门职责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严格遵守国家和行业安全生产法规，确保生产过程中的员工安全和产品质量。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建立完善的质量管理体系，确保产品质量符合国家标准和客户要求。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积极推行环保生产，降低污染排放，提高资源利用效率。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明确员工行为准则，倡导诚信、敬业、创新的企业精神。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https://d.book118.com/127020121023006032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2024-09-04T18:42:19.148</cp:lastPrinted>
  <dcterms:created xsi:type="dcterms:W3CDTF">2024-09-04T10:42:19Z</dcterms:created>
  <dcterms:modified xsi:type="dcterms:W3CDTF">2024-09-04T10:42:21Z</dcterms:modified>
</cp:coreProperties>
</file>