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0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BAD813-A607-4B0E-81AC-263B58CDD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A62276-C307-4453-8020-80A7B8B83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DEF402-7BD0-4D3A-BAEB-9CF6A05EE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E59109-B426-4032-81AF-FB0AFF480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C97C35-CB36-49A4-9A35-CAE4CC803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53C7DF-CE03-4F72-A5E0-CC5442D55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588D1C-8C8A-4A35-91DE-6BE4B1B8C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A5DBDD-FE12-4262-920E-339EB78DA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9FD79B-27C4-41E6-81E4-AA4A137EF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F26DF1-CD30-4E75-BF2D-3BC3A7C77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376856-0D65-45FB-8F43-98E256BBB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3.xml" /><Relationship Id="rId11" Type="http://schemas.openxmlformats.org/officeDocument/2006/relationships/tags" Target="../tags/tag94.xml" /><Relationship Id="rId12" Type="http://schemas.openxmlformats.org/officeDocument/2006/relationships/tags" Target="../tags/tag95.xml" /><Relationship Id="rId13" Type="http://schemas.openxmlformats.org/officeDocument/2006/relationships/tags" Target="../tags/tag96.xml" /><Relationship Id="rId14" Type="http://schemas.openxmlformats.org/officeDocument/2006/relationships/tags" Target="../tags/tag97.xml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ags" Target="../tags/tag10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2101102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syb创业培训全课件ppt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SYB创业培训概述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SYB创业培训内容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SYB创业培训流程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SYB创业培训效果评估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SYB创业培训师资力量介绍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SYB创业培训概述</a:t>
            </a:r>
            <a:endParaRPr lang="zh-CN" altLang="en-US"/>
          </a:p>
        </p:txBody>
      </p:sp>
      <p:sp>
        <p:nvSpPr>
          <p:cNvPr id="104889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SYB创业培训背景</a:t>
            </a:r>
            <a:endParaRPr lang="zh-CN" altLang="en-US"/>
          </a:p>
        </p:txBody>
      </p:sp>
      <p:sp>
        <p:nvSpPr>
          <p:cNvPr id="104895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06536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5082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什么是SYB创业培训：为有创业意愿的人提供创业培训，提高其创办企业的能力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矩形 42"/>
          <p:cNvSpPr/>
          <p:nvPr>
            <p:custDataLst>
              <p:tags r:id="rId4"/>
            </p:custDataLst>
          </p:nvPr>
        </p:nvSpPr>
        <p:spPr>
          <a:xfrm>
            <a:off x="1482832" y="2811361"/>
            <a:ext cx="1729282" cy="12246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0369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4733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SYB创业培训的起源：国际劳工组织为支持创业而开发的一套培训项目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矩形 43"/>
          <p:cNvSpPr/>
          <p:nvPr>
            <p:custDataLst>
              <p:tags r:id="rId7"/>
            </p:custDataLst>
          </p:nvPr>
        </p:nvSpPr>
        <p:spPr>
          <a:xfrm>
            <a:off x="3979993" y="2811361"/>
            <a:ext cx="1729282" cy="12246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020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49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SYB创业培训的目的：帮助创业者提高创业成功率，降低创业风险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矩形 44"/>
          <p:cNvSpPr/>
          <p:nvPr>
            <p:custDataLst>
              <p:tags r:id="rId10"/>
            </p:custDataLst>
          </p:nvPr>
        </p:nvSpPr>
        <p:spPr>
          <a:xfrm>
            <a:off x="6475853" y="2811361"/>
            <a:ext cx="1729282" cy="12246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96718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4100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SYB创业培训的内容：涵盖创办企业的各个方面的课程，如市场调研、计划书编写、企业组织结构等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矩形 45"/>
          <p:cNvSpPr/>
          <p:nvPr>
            <p:custDataLst>
              <p:tags r:id="rId13"/>
            </p:custDataLst>
          </p:nvPr>
        </p:nvSpPr>
        <p:spPr>
          <a:xfrm>
            <a:off x="8973014" y="2811361"/>
            <a:ext cx="1729282" cy="12246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SYB创业培训目的</a:t>
            </a:r>
            <a:endParaRPr lang="zh-CN" altLang="en-US"/>
          </a:p>
        </p:txBody>
      </p:sp>
      <p:sp>
        <p:nvSpPr>
          <p:cNvPr id="104901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39616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18" name="矩形 65"/>
          <p:cNvSpPr/>
          <p:nvPr>
            <p:custDataLst>
              <p:tags r:id="rId3"/>
            </p:custDataLst>
          </p:nvPr>
        </p:nvSpPr>
        <p:spPr>
          <a:xfrm>
            <a:off x="1226179" y="1814222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文本框 66"/>
          <p:cNvSpPr txBox="1"/>
          <p:nvPr>
            <p:custDataLst>
              <p:tags r:id="rId4"/>
            </p:custDataLst>
          </p:nvPr>
        </p:nvSpPr>
        <p:spPr>
          <a:xfrm>
            <a:off x="1605365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帮助创业者提高创业能力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2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6743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矩形 69"/>
          <p:cNvSpPr/>
          <p:nvPr>
            <p:custDataLst>
              <p:tags r:id="rId6"/>
            </p:custDataLst>
          </p:nvPr>
        </p:nvSpPr>
        <p:spPr>
          <a:xfrm>
            <a:off x="6392669" y="1814222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文本框 70"/>
          <p:cNvSpPr txBox="1"/>
          <p:nvPr>
            <p:custDataLst>
              <p:tags r:id="rId7"/>
            </p:custDataLst>
          </p:nvPr>
        </p:nvSpPr>
        <p:spPr>
          <a:xfrm>
            <a:off x="6772492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培养创业意识和创业精神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2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39616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30" name="文本框 74"/>
          <p:cNvSpPr txBox="1"/>
          <p:nvPr>
            <p:custDataLst>
              <p:tags r:id="rId9"/>
            </p:custDataLst>
          </p:nvPr>
        </p:nvSpPr>
        <p:spPr>
          <a:xfrm>
            <a:off x="160536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传授创业知识和技能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32" name="矩形 73"/>
          <p:cNvSpPr/>
          <p:nvPr>
            <p:custDataLst>
              <p:tags r:id="rId10"/>
            </p:custDataLst>
          </p:nvPr>
        </p:nvSpPr>
        <p:spPr>
          <a:xfrm>
            <a:off x="1226179" y="4351264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4737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矩形 84"/>
          <p:cNvSpPr/>
          <p:nvPr>
            <p:custDataLst>
              <p:tags r:id="rId12"/>
            </p:custDataLst>
          </p:nvPr>
        </p:nvSpPr>
        <p:spPr>
          <a:xfrm>
            <a:off x="6451299" y="4351264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文本框 85"/>
          <p:cNvSpPr txBox="1"/>
          <p:nvPr>
            <p:custDataLst>
              <p:tags r:id="rId13"/>
            </p:custDataLst>
          </p:nvPr>
        </p:nvSpPr>
        <p:spPr>
          <a:xfrm>
            <a:off x="683048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促进创业成功和事业发展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SYB创业培训对象</a:t>
            </a:r>
            <a:endParaRPr lang="zh-CN" altLang="en-US"/>
          </a:p>
        </p:txBody>
      </p:sp>
      <p:sp>
        <p:nvSpPr>
          <p:cNvPr id="1049074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39652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70892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78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266546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14463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2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17664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92880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8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254805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6598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0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82323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毕业学年和毕业两年内的高校毕业生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92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256068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退役军人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94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60335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对象：有创业愿望的城镇登记失业人员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96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735355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农村转移就业劳动者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SYB创业培训内容</a:t>
            </a:r>
            <a:endParaRPr lang="zh-CN" altLang="en-US"/>
          </a:p>
        </p:txBody>
      </p:sp>
      <p:sp>
        <p:nvSpPr>
          <p:cNvPr id="104913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创业意识培训</a:t>
            </a:r>
            <a:endParaRPr lang="zh-CN" altLang="en-US"/>
          </a:p>
        </p:txBody>
      </p:sp>
      <p:sp>
        <p:nvSpPr>
          <p:cNvPr id="1049196" name="五边形 30"/>
          <p:cNvSpPr/>
          <p:nvPr>
            <p:custDataLst>
              <p:tags r:id="rId2"/>
            </p:custDataLst>
          </p:nvPr>
        </p:nvSpPr>
        <p:spPr>
          <a:xfrm>
            <a:off x="608330" y="3264333"/>
            <a:ext cx="2907263" cy="1181764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8" name="燕尾形 36"/>
          <p:cNvSpPr/>
          <p:nvPr>
            <p:custDataLst>
              <p:tags r:id="rId3"/>
            </p:custDataLst>
          </p:nvPr>
        </p:nvSpPr>
        <p:spPr>
          <a:xfrm>
            <a:off x="3220372" y="3264333"/>
            <a:ext cx="2907263" cy="1181764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0" name="燕尾形 37"/>
          <p:cNvSpPr/>
          <p:nvPr>
            <p:custDataLst>
              <p:tags r:id="rId4"/>
            </p:custDataLst>
          </p:nvPr>
        </p:nvSpPr>
        <p:spPr>
          <a:xfrm>
            <a:off x="8444456" y="3264333"/>
            <a:ext cx="2907263" cy="1181764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2" name="燕尾形 38"/>
          <p:cNvSpPr/>
          <p:nvPr>
            <p:custDataLst>
              <p:tags r:id="rId5"/>
            </p:custDataLst>
          </p:nvPr>
        </p:nvSpPr>
        <p:spPr>
          <a:xfrm>
            <a:off x="5832414" y="3264333"/>
            <a:ext cx="2907263" cy="1181764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4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创业者素质：培养创业者的领导力、创新思维、市场洞察力等素质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6" name="文本框 6"/>
          <p:cNvSpPr txBox="1"/>
          <p:nvPr>
            <p:custDataLst>
              <p:tags r:id="rId7"/>
            </p:custDataLst>
          </p:nvPr>
        </p:nvSpPr>
        <p:spPr>
          <a:xfrm>
            <a:off x="608330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创业意识：了解创业的概念、要素和特点，激发创业热情和动力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8" name="文本框 7"/>
          <p:cNvSpPr txBox="1"/>
          <p:nvPr>
            <p:custDataLst>
              <p:tags r:id="rId8"/>
            </p:custDataLst>
          </p:nvPr>
        </p:nvSpPr>
        <p:spPr>
          <a:xfrm>
            <a:off x="5830652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创业计划书：学习如何撰写创业计划书，包括市场分析、产品定位、营销策略等内容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0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创业融资：了解创业融资的渠道和方式，包括自筹资金、天使投资、风险投资等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创业计划培训</a:t>
            </a:r>
            <a:endParaRPr lang="zh-CN" altLang="en-US"/>
          </a:p>
        </p:txBody>
      </p:sp>
      <p:sp>
        <p:nvSpPr>
          <p:cNvPr id="104924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06536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5082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培训目的：培养学员的创业意识和创业能力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矩形 42"/>
          <p:cNvSpPr/>
          <p:nvPr>
            <p:custDataLst>
              <p:tags r:id="rId4"/>
            </p:custDataLst>
          </p:nvPr>
        </p:nvSpPr>
        <p:spPr>
          <a:xfrm>
            <a:off x="1482832" y="2811361"/>
            <a:ext cx="1729282" cy="12246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0369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4733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培训内容：创业计划书的撰写和演示、市场调研和竞争分析、财务计划和预算等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矩形 43"/>
          <p:cNvSpPr/>
          <p:nvPr>
            <p:custDataLst>
              <p:tags r:id="rId7"/>
            </p:custDataLst>
          </p:nvPr>
        </p:nvSpPr>
        <p:spPr>
          <a:xfrm>
            <a:off x="3979993" y="2811361"/>
            <a:ext cx="1729282" cy="12246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020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49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培训方式：采用互动式教学方式，包括小组讨论、角色扮演、案例分析等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矩形 44"/>
          <p:cNvSpPr/>
          <p:nvPr>
            <p:custDataLst>
              <p:tags r:id="rId10"/>
            </p:custDataLst>
          </p:nvPr>
        </p:nvSpPr>
        <p:spPr>
          <a:xfrm>
            <a:off x="6475853" y="2811361"/>
            <a:ext cx="1729282" cy="12246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96718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4100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培训效果：帮助学员了解创业的全过程，提高创业成功的概率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矩形 45"/>
          <p:cNvSpPr/>
          <p:nvPr>
            <p:custDataLst>
              <p:tags r:id="rId13"/>
            </p:custDataLst>
          </p:nvPr>
        </p:nvSpPr>
        <p:spPr>
          <a:xfrm>
            <a:off x="8973014" y="2811361"/>
            <a:ext cx="1729282" cy="12246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创业实践培训</a:t>
            </a:r>
            <a:endParaRPr lang="zh-CN" altLang="en-US"/>
          </a:p>
        </p:txBody>
      </p:sp>
      <p:sp>
        <p:nvSpPr>
          <p:cNvPr id="1049304" name="矩形 5"/>
          <p:cNvSpPr/>
          <p:nvPr>
            <p:custDataLst>
              <p:tags r:id="rId2"/>
            </p:custDataLst>
          </p:nvPr>
        </p:nvSpPr>
        <p:spPr>
          <a:xfrm>
            <a:off x="608330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6" name="矩形 10"/>
          <p:cNvSpPr/>
          <p:nvPr>
            <p:custDataLst>
              <p:tags r:id="rId3"/>
            </p:custDataLst>
          </p:nvPr>
        </p:nvSpPr>
        <p:spPr>
          <a:xfrm>
            <a:off x="962930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8" name="TextBox 2"/>
          <p:cNvSpPr txBox="1"/>
          <p:nvPr>
            <p:custDataLst>
              <p:tags r:id="rId4"/>
            </p:custDataLst>
          </p:nvPr>
        </p:nvSpPr>
        <p:spPr>
          <a:xfrm>
            <a:off x="763308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创业实践培训的目标和意义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10" name="矩形 6"/>
          <p:cNvSpPr/>
          <p:nvPr>
            <p:custDataLst>
              <p:tags r:id="rId5"/>
            </p:custDataLst>
          </p:nvPr>
        </p:nvSpPr>
        <p:spPr>
          <a:xfrm>
            <a:off x="3406861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2" name="矩形 11"/>
          <p:cNvSpPr/>
          <p:nvPr>
            <p:custDataLst>
              <p:tags r:id="rId6"/>
            </p:custDataLst>
          </p:nvPr>
        </p:nvSpPr>
        <p:spPr>
          <a:xfrm>
            <a:off x="3780593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4" name="TextBox 2"/>
          <p:cNvSpPr txBox="1"/>
          <p:nvPr>
            <p:custDataLst>
              <p:tags r:id="rId7"/>
            </p:custDataLst>
          </p:nvPr>
        </p:nvSpPr>
        <p:spPr>
          <a:xfrm>
            <a:off x="356120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创业实践培训的内容和形式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16" name="矩形 33"/>
          <p:cNvSpPr/>
          <p:nvPr>
            <p:custDataLst>
              <p:tags r:id="rId8"/>
            </p:custDataLst>
          </p:nvPr>
        </p:nvSpPr>
        <p:spPr>
          <a:xfrm>
            <a:off x="6200927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8" name="矩形 37"/>
          <p:cNvSpPr/>
          <p:nvPr>
            <p:custDataLst>
              <p:tags r:id="rId9"/>
            </p:custDataLst>
          </p:nvPr>
        </p:nvSpPr>
        <p:spPr>
          <a:xfrm>
            <a:off x="6555527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0" name="TextBox 2"/>
          <p:cNvSpPr txBox="1"/>
          <p:nvPr>
            <p:custDataLst>
              <p:tags r:id="rId10"/>
            </p:custDataLst>
          </p:nvPr>
        </p:nvSpPr>
        <p:spPr>
          <a:xfrm>
            <a:off x="6355905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创业实践培训的步骤和流程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22" name="矩形 34"/>
          <p:cNvSpPr/>
          <p:nvPr>
            <p:custDataLst>
              <p:tags r:id="rId11"/>
            </p:custDataLst>
          </p:nvPr>
        </p:nvSpPr>
        <p:spPr>
          <a:xfrm>
            <a:off x="8989253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4" name="矩形 38"/>
          <p:cNvSpPr/>
          <p:nvPr>
            <p:custDataLst>
              <p:tags r:id="rId12"/>
            </p:custDataLst>
          </p:nvPr>
        </p:nvSpPr>
        <p:spPr>
          <a:xfrm>
            <a:off x="9362986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6" name="TextBox 2"/>
          <p:cNvSpPr txBox="1"/>
          <p:nvPr>
            <p:custDataLst>
              <p:tags r:id="rId13"/>
            </p:custDataLst>
          </p:nvPr>
        </p:nvSpPr>
        <p:spPr>
          <a:xfrm>
            <a:off x="914423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创业实践培训的评估和反馈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SYB创业培训流程</a:t>
            </a:r>
            <a:endParaRPr lang="zh-CN" altLang="en-US"/>
          </a:p>
        </p:txBody>
      </p:sp>
      <p:sp>
        <p:nvSpPr>
          <p:cNvPr id="104936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2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报名与选拔</a:t>
            </a:r>
            <a:endParaRPr lang="zh-CN" altLang="en-US"/>
          </a:p>
        </p:txBody>
      </p:sp>
      <p:sp>
        <p:nvSpPr>
          <p:cNvPr id="1049426" name="圆角矩形 26"/>
          <p:cNvSpPr/>
          <p:nvPr>
            <p:custDataLst>
              <p:tags r:id="rId2"/>
            </p:custDataLst>
          </p:nvPr>
        </p:nvSpPr>
        <p:spPr>
          <a:xfrm>
            <a:off x="608330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28" name="圆角矩形 28"/>
          <p:cNvSpPr/>
          <p:nvPr>
            <p:custDataLst>
              <p:tags r:id="rId3"/>
            </p:custDataLst>
          </p:nvPr>
        </p:nvSpPr>
        <p:spPr>
          <a:xfrm>
            <a:off x="610871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30" name="文本框 31"/>
          <p:cNvSpPr txBox="1"/>
          <p:nvPr>
            <p:custDataLst>
              <p:tags r:id="rId4"/>
            </p:custDataLst>
          </p:nvPr>
        </p:nvSpPr>
        <p:spPr>
          <a:xfrm>
            <a:off x="763306" y="2261504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报名与选拔：学员需具备高中及以上学历，年龄在50岁以下，有创业意愿并具备一定创业条件的学员均可报名参加选拔。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圆角矩形 29"/>
          <p:cNvSpPr/>
          <p:nvPr>
            <p:custDataLst>
              <p:tags r:id="rId5"/>
            </p:custDataLst>
          </p:nvPr>
        </p:nvSpPr>
        <p:spPr>
          <a:xfrm>
            <a:off x="3400437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34" name="圆角矩形 32"/>
          <p:cNvSpPr/>
          <p:nvPr>
            <p:custDataLst>
              <p:tags r:id="rId6"/>
            </p:custDataLst>
          </p:nvPr>
        </p:nvSpPr>
        <p:spPr>
          <a:xfrm>
            <a:off x="3402977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36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26150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培训周期：培训周期一般为10天左右，每天上课时间为上午8:30至12:00，下午13:30至16:30。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圆角矩形 3"/>
          <p:cNvSpPr/>
          <p:nvPr>
            <p:custDataLst>
              <p:tags r:id="rId8"/>
            </p:custDataLst>
          </p:nvPr>
        </p:nvSpPr>
        <p:spPr>
          <a:xfrm>
            <a:off x="6192543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40" name="圆角矩形 4"/>
          <p:cNvSpPr/>
          <p:nvPr>
            <p:custDataLst>
              <p:tags r:id="rId9"/>
            </p:custDataLst>
          </p:nvPr>
        </p:nvSpPr>
        <p:spPr>
          <a:xfrm>
            <a:off x="6195084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42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26150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培训内容：SYB创业培训主要培训内容有创业意识、创业计划、市场分析、营销策略、财务管理、团队建设等。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圆角矩形 8"/>
          <p:cNvSpPr/>
          <p:nvPr>
            <p:custDataLst>
              <p:tags r:id="rId11"/>
            </p:custDataLst>
          </p:nvPr>
        </p:nvSpPr>
        <p:spPr>
          <a:xfrm>
            <a:off x="8984650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46" name="圆角矩形 9"/>
          <p:cNvSpPr/>
          <p:nvPr>
            <p:custDataLst>
              <p:tags r:id="rId12"/>
            </p:custDataLst>
          </p:nvPr>
        </p:nvSpPr>
        <p:spPr>
          <a:xfrm>
            <a:off x="8987190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48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26150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结业考试：培训结束后，学员需要参加结业考试，考试合格者将获得SYB创业培训证书，并可获得一定的创业资金支持。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8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培训过程</a:t>
            </a:r>
            <a:endParaRPr lang="zh-CN" altLang="en-US"/>
          </a:p>
        </p:txBody>
      </p:sp>
      <p:sp>
        <p:nvSpPr>
          <p:cNvPr id="1049484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培训对象：有创业意愿的大学生、退役军人、失业人员等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培训内容：创业意识、创业计划、创业实践等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培训方式：面授、网络授课、实践操作等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培训效果：提高创业能力，增强创业信心，降低创业风险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https://d.book118.com/127021011023006026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7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5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4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85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</vt:lpstr>
      <vt:lpstr>Wingdings</vt:lpstr>
      <vt:lpstr>微软雅黑</vt:lpstr>
      <vt:lpstr>Calibri Light</vt:lpstr>
      <vt:lpstr>Office Theme</vt:lpstr>
      <vt:lpstr>syb创业培训全课件ppt</vt:lpstr>
      <vt:lpstr>目录</vt:lpstr>
      <vt:lpstr>添加章节标题</vt:lpstr>
      <vt:lpstr>SYB创业培训概述</vt:lpstr>
      <vt:lpstr>SYB创业培训背景</vt:lpstr>
      <vt:lpstr>SYB创业培训目的</vt:lpstr>
      <vt:lpstr>SYB创业培训对象</vt:lpstr>
      <vt:lpstr>SYB创业培训内容</vt:lpstr>
      <vt:lpstr>创业意识培训</vt:lpstr>
      <vt:lpstr>创业计划培训</vt:lpstr>
      <vt:lpstr>创业实践培训</vt:lpstr>
      <vt:lpstr>SYB创业培训流程</vt:lpstr>
      <vt:lpstr>报名与选拔</vt:lpstr>
      <vt:lpstr>培训过程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2024-08-31T01:22:09.352</cp:lastPrinted>
  <dcterms:created xsi:type="dcterms:W3CDTF">2024-08-30T17:22:09Z</dcterms:created>
  <dcterms:modified xsi:type="dcterms:W3CDTF">2024-08-30T17:22:11Z</dcterms:modified>
</cp:coreProperties>
</file>