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A5468-E457-4830-BEEC-EF7E1980E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FCF28-1141-4823-B7B9-2A7373CB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E5051-0F87-48D8-8C6E-605272908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5FD40-166B-44EC-B241-405BE12D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CD9CC-9D48-4DB7-8CBE-724AF2B5D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64295-B725-4380-936F-84D7C3E2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92123-914C-412B-8A07-0FA89B127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061A1-04A7-4122-BEFC-7F119EAB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D3425-7665-45E0-A3B7-7FA086FD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956F4-6708-41B0-BA59-89AC28F2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AA7AB-287C-44DA-8AEF-24BC8AF0C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206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创建中药提取与分离虚拟仿真验室的思和建议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中药提取与分离技术概述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虚拟仿真技术在中药提取与分离中的应用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创建中药提取与分离虚拟仿真验室的必要性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创建中药提取与分离虚拟仿真验室的建议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随着中药现代化研究的深入，中药提取与分离技术的提升对于提高中药药效、降低毒副作用、促进中药国际化具有重要意义。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中药提取与分离是中药现代化研究的关键环节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虚拟仿真技术可以模拟真实的实验环境和操作过程，为中药提取与分离实验提供便捷、高效、安全的实践平台，有助于推动中药提取与分离技术的创新与发展。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虚拟仿真技术在中药提取与分离领域的应用前景广阔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近年来，国内在中药提取与分离虚拟仿真实验室建设方面取得了一定的进展，部分高校和科研机构已经建立了较为完善的虚拟仿真实验平台，为中药提取与分离实验提供了有力支持。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国外在虚拟仿真技术应用于化学、生物等领域的研究较为成熟，但在中药提取与分离领域的应用相对较少。不过，随着中药国际化的推进，国外对中药提取与分离虚拟仿真实验室的关注度也在逐渐提高。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未来中药提取与分离虚拟仿真实验室将向多元化方向发展，涵盖更多种类的中药和提取分离方法。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随着人工智能技术的不断进步，中药提取与分离虚拟仿真实验室将实现更高程度的智能化，提高实验的自动化和智能化水平。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虚实结合：虚拟仿真实验室将与实体实验室相互补充，形成虚实结合的实验教学体系，提高实验教学效果。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虚拟仿真技术的不断发展和更新，要求实验室建设人员不断学习和掌握新技术，以适应实验室建设的需要。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构建高质量的虚拟仿真实验室需要大量的资金和资源投入，如何合理有效地利用资源是实验室建设面临的挑战之一。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如何将虚拟仿真实验室与课堂教学有机结合，提高学生的实践能力和创新意识，是教育教学改革面临的挑战。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中药提取与分离技术概述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超临界流体提取法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利用超临界流体（如二氧化碳）对中药成分的良好溶解性和渗透性，实现高效、环保的中药提取。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微波辅助提取法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利用微波能量对中药原料进行加热，促进目标成分的溶出和提取。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溶剂提取法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利用溶剂对中药成分的选择性溶解作用，将目标成分从中药原料中提取出来。常用溶剂包括水、乙醇、丙酮等。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中药提取技术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色谱分离法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利用色谱柱对中药成分的选择性吸附和洗脱作用，实现不同成分的有效分离。常用色谱方法包括薄层色谱、柱色谱、高效液相色谱等。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利用膜的选择性透过性，将中药成分按照分子大小、电荷等性质进行分离。常用膜分离技术包括超滤、纳滤、反渗透等。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结晶分离法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通过控制溶液的温度、浓度、pH值等条件，使中药成分以晶体形式析出，实现不同成分的分离。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中药分离技术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高效提取技术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研究和发展高效、环保的中药提取技术，如超临界流体提取、微波辅助提取等，提高提取效率和产品质量。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先进分离技术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引进和发展先进的色谱、膜分离等技术，提高中药成分的分离纯度和收率。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应用自动化、智能化控制技术，实现中药提取与分离过程的精准控制和优化，提高生产效率和产品质量稳定性。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高端设备研发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加强高端设备的研发和应用，如高效液相色谱仪、超临界流体萃取装置等，提升中药提取与分离技术的装备水平。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虚拟仿真技术在中药提取与分离中的应用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通过建立数学模型和算法，对真实世界的物理现象、化学过程等进行模拟，实现对复杂系统的分析和优化。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在医学、工程、教育等领域得到广泛应用，为实验设计、过程优化、教育培训等提供有力支持。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利用计算机技术和虚拟现实技术，构建与实际系统相似的虚拟环境，实现对真实世界的模拟和预测。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虚拟仿真技术概述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中药提取与分离过程模拟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利用虚拟仿真技术，可以构建中药提取与分离的虚拟实验室，实现对提取、分离、纯化等过程的模拟和预测。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工艺参数优化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通过对不同工艺参数的模拟和比较，可以找到最佳的工艺条件，提高中药提取与分离的效率和质量。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设备设计与改进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通过对设备的虚拟仿真，可以对设备结构、性能等进行优化和改进，提高设备的稳定性和可靠性。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在中药提取与分离中的应用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https://d.book118.com/127022063016006035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2024-09-09T08:46:03.226</cp:lastPrinted>
  <dcterms:created xsi:type="dcterms:W3CDTF">2024-09-09T00:46:03Z</dcterms:created>
  <dcterms:modified xsi:type="dcterms:W3CDTF">2024-09-09T00:46:05Z</dcterms:modified>
</cp:coreProperties>
</file>