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AD13B-F839-4492-9D28-485DC10DF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D143C-CCDD-4D01-AD74-AFFDBC4D6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F42BD-8EF2-4124-B225-28245B812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72E09F-77B4-44E4-807E-66D901062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05463B-D450-4DFB-B00E-52E14CF17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B12FFE-A7DB-4AC1-A45B-453F49860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F0DFB0-0DD8-4B3A-99A5-3DF1A4DA5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7F99AD-6E6F-4F75-95E1-722B7547E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AC25F0-8E4F-4A42-9991-34EA8F8C0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7DBE5-D7B4-4B0E-8CAC-AC8017992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0A2FD-2B72-4DD0-AE93-8D4ED1921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221260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心理健康的价值认同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增强心理健康的途径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心理健康的社会认同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心理健康的实践案例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心理健康是指个体在心理、情感和社交层面上的完好状态，不仅指没有心理疾病，还包含积极向上的心理过程和良好的社会适应能力。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心理健康涵盖了认知、情感、动机、个性、人际关系和社会适应等多个方面，这些方面相互影响，共同构成个体的整体心理健康状态。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心理健康对个体的发展和成长至关重要，良好的心理健康有助于提高个体应对压力、解决问题和适应环境的能力。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心理健康有助于提升个体的幸福感和生活质量，使个体能够更好地享受生活、发展潜能和实现自我价值。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心理健康对于维护社会稳定和促进人际和谐也具有重要意义，个体的心理健康问题可能引发家庭矛盾、社会冲突和犯罪等问题。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心理健康和生活质量是密不可分的，个体的心理健康水平直接影响其生活质量的高低。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高水平的心理健康能够增强个体的幸福感、满足感和生活满意度，提高个体的工作效率和社会参与度。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相反，心理不健康可能导致个体出现焦虑、抑郁、自卑等负面情绪，降低生活质量，影响工作和学习表现，甚至引发自杀等极端后果。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076" b="907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心理健康的价值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000" r="9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心理健康是个人幸福感的重要基础。当一个人处于心理平衡、情绪稳定的状态时，更容易体验到快乐和满足感，从而提高生活质量和幸福感。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心理健康的人能够更好地应对压力和挑战，不易受到焦虑、抑郁等负面情绪的影响，从而保持良好的心态和情绪状态。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提高个人幸福感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125" r="22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心理健康有助于建立良好的人际关系。一个心理健康的人通常具有更好的沟通能力和人际交往技巧，能够更好地理解他人、关心他人，促进彼此之间的信任和合作。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心理健康的人更容易化解矛盾和冲突，减少人际关系的紧张和摩擦，从而促进人际关系的和谐发展。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促进人际关系和谐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心理健康对工作和学习效率的提升具有重要作用。一个心理健康的人通常具有更高的专注力和创造力，能够更好地应对工作任务和学习挑战。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心理健康的人更容易保持积极的心态和情绪状态，从而在面对困难和挑战时能够更好地应对和克服，提高工作效率和学习成绩。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提升工作和学习效率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预防心理疾病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心理健康对于预防心理疾病至关重要。许多心理疾病如抑郁症、焦虑症等都与长期的心理压力和不健康的心态有关。保持心理健康有助于降低心理疾病的发生风险。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心理健康的人通常具有更好的自我调节能力和心理韧性，能够更好地应对心理压力和挫折，避免心理疾病的产生和发展。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增强心理健康的途径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培养积极心态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积极心态是保持心理健康的重要因素，能够提高个体应对压力和困难的能力，增强幸福感和满足感。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乐观主义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乐观主义是一种积极的心态，能够使人看到问题的积极面，增强自信心和创造力，有助于提高工作效率和生活质量。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感恩心态能够使人更加珍惜当下，减少焦虑和抑郁情绪，增强幸福感和满足感。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自我效能感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自我效能感是指个体对自己能够完成任务和达成目标的信心和信念，提高自我效能感有助于增强个体的自我控制力和调节力。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https://d.book118.com/127022126002006051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2024-09-23T17:55:20.990</cp:lastPrinted>
  <dcterms:created xsi:type="dcterms:W3CDTF">2024-09-23T09:55:21Z</dcterms:created>
  <dcterms:modified xsi:type="dcterms:W3CDTF">2024-09-23T09:55:23Z</dcterms:modified>
</cp:coreProperties>
</file>