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535C1-E5B2-403A-8F5F-10CAB36DF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A7B3A-788A-42FF-8568-E44E91239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FF613-2277-4721-896E-F5EFB79E9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D729D-198B-46D0-B20C-76E813ED5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2466CF-4D06-4F14-9967-02645F615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3331E6-F5C9-47FB-9AB1-E30725F0D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DC6081-1A2F-4948-9B8E-E01A94865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F9823-F9DD-4F44-9E14-3D1108C9B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53B55-6EDA-47B2-9992-9DD32606A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6363B-E66C-459D-9ED0-4827F09C4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46D9A-CBE6-407C-A9BE-92A3A1469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22145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相关和回归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相关与回归基本概念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相关系数及其性质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线性回归模型构建与应用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非线性回归模型简介与转换技巧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回归诊断与异常值处理策略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实际应用案例分析与解读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相关与回归基本概念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相关关系定义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相关关系指的是两个或多个变量之间存在的关联性。当一个变量发生变化时，另一个变量也可能随之变化，这种关联性可以通过相关系数来衡量。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正相关、负相关和无相关。正相关表示两个变量同方向变化；负相关表示两个变量反方向变化；无相关则表示两个变量之间没有明显的关联性。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344" r="27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相关关系定义及类型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001" r="1400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回归分析旨在通过建立数学模型来探究变量之间的因果关系，并利用该模型进行预测和控制。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回归分析可以帮助我们深入了解变量之间的内在联系，为决策提供科学依据。同时，通过回归分析可以对未来趋势进行预测，从而制定相应的策略和措施。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0753" r="30753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自变量是回归分析中的解释变量，通常用来预测或解释因变量的变化；因变量则是被预测或被解释的变量。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自变量与因变量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回归方程是描述自变量与因变量之间关系的数学表达式，通常由回归系数和自变量组成。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回归方程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回归系数是回归方程中自变量的权重，表示自变量对因变量的影响程度。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回归系数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残差是指实际观测值与回归方程预测值之间的差异，反映了模型拟合的优劣程度。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常用术语解释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相关系数及其性质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计算两个变量的协方差，以衡量它们共同变化的程度。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协方差计算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标准差计算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02" r="1660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相关系数计算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24" b="146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分别计算两个变量的标准差，以衡量它们的离散程度。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将协方差除以两个变量标准差的乘积，得到皮尔逊相关系数。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皮尔逊相关系数计算方法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将原始数据按照大小顺序排列，并赋予相应的秩次。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秩次概念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计算每对数据的秩次之差。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秩次差计算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根据秩次差计算斯皮尔曼秩相关系数，衡量两个变量之间的等级相关性。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相关系数计算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斯皮尔曼秩相关系数介绍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绘制两个变量的散点图，初步判断它们之间是否存在相关性。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743" r="1174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绘制散点图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根据所选用的相关系数公式，计算两个变量之间的相关系数。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计算相关系数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根据相关系数的大小和样本量，进行显著性检验，判断相关性的可靠性和程度。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进行显著性检验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相关性检验方法及步骤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线性回归模型构建与应用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60" r="1626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一元线性回归模型描述了一个因变量与一个自变量之间的线性关系。通过拟合一条直线，使得所有观测点到该直线的垂直距离之和（即残差平方和）最小。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一元线性回归模型的数学表达式为Y = β0 + β1X + ε，其中Y为因变量，X为自变量，β0和β1为模型参数，ε为随机误差项。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一元线性回归模型原理及表达式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多元线性回归模型是一元线性回归模型的扩展，描述了因变量与多个自变量之间的线性关系。其数学表达式为Y = β0 + β1X1 + β2X2 + ... + βpXp + ε，其中Y为因变量，X1，X2，...，Xp为自变量，β0，β1，β2，...，βp为模型参数，ε为随机误差项。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模型扩展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在构建多元线性回归模型时，需要选择合适的自变量。通常可以通过逐步回归、向前选择、向后消除等方法进行变量选择，以得到最优的模型。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变量选择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多元线性回归模型扩展形式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https://d.book118.com/127022145004006046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2024-09-20T23:19:05.269</cp:lastPrinted>
  <dcterms:created xsi:type="dcterms:W3CDTF">2024-09-20T15:19:05Z</dcterms:created>
  <dcterms:modified xsi:type="dcterms:W3CDTF">2024-09-20T15:19:07Z</dcterms:modified>
</cp:coreProperties>
</file>