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54ABB3-6E5E-4CBF-8545-4AFD888F4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C1249B-2422-49D6-A57C-87BCB5D6E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63E68-69A2-4B6B-8DB4-B5198EF16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AFBC11-49CF-425C-A1E6-38D346407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466B64-7CAF-4DF6-8F87-68F2F1BE5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C7D8B7-FD72-42B8-8705-45E8C8401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DBD3D0-30FD-4EFE-9CB1-B4E90BACF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63E3A5-342B-4A5A-BF20-4965F891A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566157-5BEF-4026-A4B9-8196D8BCF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D51B6-C8F3-476A-83BB-4A8417717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330FA-79BF-41AB-846B-F9BE04FE6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2300200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项目决策与变更管理流程控制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项目决策概述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变更管理基础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流程控制原则与方法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项目决策流程设计与实践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变更管理流程设计与实践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案例分析：成功实施项目决策与变更管理流程控制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项目决策概述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524" b="2652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决策是指在项目过程中，根据项目目标、约束条件和可用资源，对项目方案、计划或策略进行选择和确定的过程。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项目决策是项目管理过程中的关键环节，它直接决定了项目的方向、范围、进度、成本和质量等方面，对项目成功与否具有重要影响。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项目规划阶段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在项目规划阶段，需要进行项目方案决策，根据项目目标和约束条件，制定详细的项目计划和方案。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项目启动阶段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在项目启动阶段，需要进行项目立项决策，明确项目目标、范围、可行性等方面，为后续项目计划制定提供依据。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项目执行阶段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在项目执行阶段，需要进行项目变更决策，根据项目实际情况和变化，及时调整项目计划和方案。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项目收尾阶段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在项目收尾阶段，需要进行项目总结决策，对项目成果进行总结和评估，为后续项目提供参考和借鉴。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项目监控阶段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在项目监控阶段，需要进行项目评估决策，对项目进度、成本、质量等方面进行评估和审查，确保项目按照计划进行。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决策在项目周期中位置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技术决策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涉及项目采用的技术方案、技术标准、技术路线等方面的决策。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战略决策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涉及项目整体战略方向、目标设定等重大问题的决策。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投资决策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涉及项目投资规模、资金来源、回报预期等方面的决策。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组织决策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涉及项目组织结构、人员配置、团队协作等方面的决策。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变更决策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涉及项目范围、进度、成本等方面的变更和调整的决策。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常见项目决策类型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变更管理基础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变更定义及来源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指在项目执行过程中，对项目范围、进度、成本、质量等方面所做的任何修改或调整。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变更来源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可能来自于项目干系人需求变化、外部环境变化、技术更新等多种因素。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变更可能导致项目范围扩大或缩小，需要重新评估项目目标和可交付成果。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范围影响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时间影响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成本影响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质量影响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变更可能导致项目进度延迟或提前，需要重新制定项目时间表和里程碑。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变更可能导致项目成本增加或减少，需要重新评估项目预算和资源需求。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变更可能影响项目质量标准和验收标准，需要重新制定质量保证和质量控制计划。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变更对项目影响分析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299" r="6299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控制项目风险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确保项目成功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提高项目效率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维护干系人利益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有效管理变更重要性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通过有效管理变更，可以及时发现并应对项目风险，避免风险扩大对项目造成不可挽回的损失。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通过规范变更管理流程，可以减少不必要的沟通和协调工作，提高项目执行效率。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有效管理变更可以确保项目按照预定目标和方法进行，最终实现项目成功。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有效管理变更可以确保项目干系人的需求和利益得到满足，增强干系人对项目的信任和支持。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流程控制原则与方法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确保项目决策和变更管理流程的目标清晰、明确，能够被项目团队成员充分理解和遵循。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可衡量性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设定可量化的目标，以便对项目决策和变更管理流程的执行效果进行客观评估。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可达成性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根据项目的实际情况和团队成员的能力，设定切实可行的目标，避免过高或过低导致无法实现或缺乏挑战性。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流程控制目标设定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通过对项目决策和变更管理流程的深入分析，识别出对项目成功至关重要的关键流程。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关键流程识别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针对关键流程中存在的问题和瓶颈，采取改进措施进行优化，提高流程的效率和效果。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对优化后的关键流程进行标准化管理，确保团队成员在执行过程中能够遵循统一的标准和规范。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关键流程识别与优化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评估机制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制定项目决策和变更管理流程的评估标准和方法，定期对流程的执行效果进行评估，发现问题及时采取改进措施。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根据评估结果和反馈意见，不断完善和优化项目决策和变更管理流程，提高项目的成功率和效果。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监控机制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建立项目决策和变更管理流程的监控机制，对项目进度、成本、质量等方面进行实时跟踪和监控。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监控和评估机制建立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项目决策流程设计与实践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08" r="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识别项目中的关键问题、挑战或机会，明确决策的目标和范围。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深入了解项目干系人的需求、期望和关注点，确保决策与项目目标一致。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明确问题或机会识别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https://d.book118.com/127023002004006040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2024-09-12T04:27:13.936</cp:lastPrinted>
  <dcterms:created xsi:type="dcterms:W3CDTF">2024-09-11T20:27:13Z</dcterms:created>
  <dcterms:modified xsi:type="dcterms:W3CDTF">2024-09-11T20:27:16Z</dcterms:modified>
</cp:coreProperties>
</file>